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bdaf35f49e49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12c93432774c80"/>
  </p:sldMasterIdLst>
  <p:sldIdLst>
    <p:sldId xmlns:r="http://schemas.openxmlformats.org/officeDocument/2006/relationships" id="256" r:id="R1132d4be39584cb3"/>
    <p:sldId xmlns:r="http://schemas.openxmlformats.org/officeDocument/2006/relationships" id="257" r:id="R2293878e14dc459c"/>
    <p:sldId xmlns:r="http://schemas.openxmlformats.org/officeDocument/2006/relationships" id="258" r:id="R38c25bc8a5404656"/>
    <p:sldId xmlns:r="http://schemas.openxmlformats.org/officeDocument/2006/relationships" id="259" r:id="Rd80eb9cd064d4ab8"/>
    <p:sldId xmlns:r="http://schemas.openxmlformats.org/officeDocument/2006/relationships" id="260" r:id="R73b7caab51ff4d69"/>
    <p:sldId xmlns:r="http://schemas.openxmlformats.org/officeDocument/2006/relationships" id="261" r:id="R4b7cf9e5c6414ff1"/>
    <p:sldId xmlns:r="http://schemas.openxmlformats.org/officeDocument/2006/relationships" id="262" r:id="R4ad3355c1ade42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2c93432774c80" /><Relationship Type="http://schemas.openxmlformats.org/officeDocument/2006/relationships/slide" Target="/ppt/slides/slide1.xml" Id="R1132d4be39584cb3" /><Relationship Type="http://schemas.openxmlformats.org/officeDocument/2006/relationships/slide" Target="/ppt/slides/slide2.xml" Id="R2293878e14dc459c" /><Relationship Type="http://schemas.openxmlformats.org/officeDocument/2006/relationships/slide" Target="/ppt/slides/slide3.xml" Id="R38c25bc8a5404656" /><Relationship Type="http://schemas.openxmlformats.org/officeDocument/2006/relationships/slide" Target="/ppt/slides/slide4.xml" Id="Rd80eb9cd064d4ab8" /><Relationship Type="http://schemas.openxmlformats.org/officeDocument/2006/relationships/slide" Target="/ppt/slides/slide5.xml" Id="R73b7caab51ff4d69" /><Relationship Type="http://schemas.openxmlformats.org/officeDocument/2006/relationships/slide" Target="/ppt/slides/slide6.xml" Id="R4b7cf9e5c6414ff1" /><Relationship Type="http://schemas.openxmlformats.org/officeDocument/2006/relationships/slide" Target="/ppt/slides/slide7.xml" Id="R4ad3355c1ade42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21568863c48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0312d1d99465a" /><Relationship Type="http://schemas.openxmlformats.org/officeDocument/2006/relationships/theme" Target="/ppt/slideMasters/theme/theme1.xml" Id="R430713fae91740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c0312d1d99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3cf51c5bc44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7218c91ad4f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3b93024e445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2db5b677d40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776e8a56940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6271e6c4247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6a78146344e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OKV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−167 316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581 526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VEDØY ODD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