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945ebeb565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06c99da629438f"/>
  </p:sldMasterIdLst>
  <p:sldIdLst>
    <p:sldId xmlns:r="http://schemas.openxmlformats.org/officeDocument/2006/relationships" id="256" r:id="R70a0a1a1bbd748a6"/>
    <p:sldId xmlns:r="http://schemas.openxmlformats.org/officeDocument/2006/relationships" id="257" r:id="R3b8a0a8fb8fa4612"/>
    <p:sldId xmlns:r="http://schemas.openxmlformats.org/officeDocument/2006/relationships" id="258" r:id="R4a2bd739c060419c"/>
    <p:sldId xmlns:r="http://schemas.openxmlformats.org/officeDocument/2006/relationships" id="259" r:id="Ra5b424c3b3b941ec"/>
    <p:sldId xmlns:r="http://schemas.openxmlformats.org/officeDocument/2006/relationships" id="260" r:id="Rad14ad8f82214593"/>
    <p:sldId xmlns:r="http://schemas.openxmlformats.org/officeDocument/2006/relationships" id="261" r:id="Rbadee596500044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06c99da629438f" /><Relationship Type="http://schemas.openxmlformats.org/officeDocument/2006/relationships/slide" Target="/ppt/slides/slide1.xml" Id="R70a0a1a1bbd748a6" /><Relationship Type="http://schemas.openxmlformats.org/officeDocument/2006/relationships/slide" Target="/ppt/slides/slide2.xml" Id="R3b8a0a8fb8fa4612" /><Relationship Type="http://schemas.openxmlformats.org/officeDocument/2006/relationships/slide" Target="/ppt/slides/slide3.xml" Id="R4a2bd739c060419c" /><Relationship Type="http://schemas.openxmlformats.org/officeDocument/2006/relationships/slide" Target="/ppt/slides/slide4.xml" Id="Ra5b424c3b3b941ec" /><Relationship Type="http://schemas.openxmlformats.org/officeDocument/2006/relationships/slide" Target="/ppt/slides/slide5.xml" Id="Rad14ad8f82214593" /><Relationship Type="http://schemas.openxmlformats.org/officeDocument/2006/relationships/slide" Target="/ppt/slides/slide6.xml" Id="Rbadee596500044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249cbc921d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235926c8b46e4" /><Relationship Type="http://schemas.openxmlformats.org/officeDocument/2006/relationships/theme" Target="/ppt/slideMasters/theme/theme1.xml" Id="R3aef233f98e3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235926c8b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6e6617ea6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17f2436cf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5c9ce02924a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e253cd9e46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1b328ba6b4e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99354345541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OKV AS</a:t>
            </a:r>
          </a:p>
        </p:txBody>
      </p:sp>
    </p:spTree>
  </p:cSld>
  <p:clrMapOvr>
    <a:masterClrMapping xmlns:a="http://schemas.openxmlformats.org/drawingml/2006/main"/>
  </p:clrMapOvr>
</p:sld>
</file>