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7d616d73aa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01f407284b4e82"/>
  </p:sldMasterIdLst>
  <p:sldIdLst>
    <p:sldId xmlns:r="http://schemas.openxmlformats.org/officeDocument/2006/relationships" id="256" r:id="Rbda93acad0544e3a"/>
    <p:sldId xmlns:r="http://schemas.openxmlformats.org/officeDocument/2006/relationships" id="257" r:id="Rddbef3cfd5e34c88"/>
    <p:sldId xmlns:r="http://schemas.openxmlformats.org/officeDocument/2006/relationships" id="258" r:id="Rf71f00601c124e79"/>
    <p:sldId xmlns:r="http://schemas.openxmlformats.org/officeDocument/2006/relationships" id="259" r:id="R6269577d485340a1"/>
    <p:sldId xmlns:r="http://schemas.openxmlformats.org/officeDocument/2006/relationships" id="260" r:id="R0a3d76c7225f41ba"/>
    <p:sldId xmlns:r="http://schemas.openxmlformats.org/officeDocument/2006/relationships" id="261" r:id="R132aeaedecac4eba"/>
    <p:sldId xmlns:r="http://schemas.openxmlformats.org/officeDocument/2006/relationships" id="262" r:id="R9049ba4c99bc44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1f407284b4e82" /><Relationship Type="http://schemas.openxmlformats.org/officeDocument/2006/relationships/slide" Target="/ppt/slides/slide1.xml" Id="Rbda93acad0544e3a" /><Relationship Type="http://schemas.openxmlformats.org/officeDocument/2006/relationships/slide" Target="/ppt/slides/slide2.xml" Id="Rddbef3cfd5e34c88" /><Relationship Type="http://schemas.openxmlformats.org/officeDocument/2006/relationships/slide" Target="/ppt/slides/slide3.xml" Id="Rf71f00601c124e79" /><Relationship Type="http://schemas.openxmlformats.org/officeDocument/2006/relationships/slide" Target="/ppt/slides/slide4.xml" Id="R6269577d485340a1" /><Relationship Type="http://schemas.openxmlformats.org/officeDocument/2006/relationships/slide" Target="/ppt/slides/slide5.xml" Id="R0a3d76c7225f41ba" /><Relationship Type="http://schemas.openxmlformats.org/officeDocument/2006/relationships/slide" Target="/ppt/slides/slide6.xml" Id="R132aeaedecac4eba" /><Relationship Type="http://schemas.openxmlformats.org/officeDocument/2006/relationships/slide" Target="/ppt/slides/slide7.xml" Id="R9049ba4c99bc44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ff72de99a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baff712ac4a03" /><Relationship Type="http://schemas.openxmlformats.org/officeDocument/2006/relationships/theme" Target="/ppt/slideMasters/theme/theme1.xml" Id="Rf1a586cab30f42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8baff712ac4a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1f7711e9547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9b408854740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9528e707f4f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10bf619db4f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97b7cdea642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d92a0049446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1d5fdb1e642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JAN-ERIK ZAKARIASSEN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JAN-ERIK ZAKARIASSEN HOLDING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26 919 039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27 032 892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ZAKARIASSEN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31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989 110 772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