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b7764b05c14f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5edc4898b94a6d"/>
  </p:sldMasterIdLst>
  <p:sldIdLst>
    <p:sldId xmlns:r="http://schemas.openxmlformats.org/officeDocument/2006/relationships" id="256" r:id="Rc298e1a64a2b48f0"/>
    <p:sldId xmlns:r="http://schemas.openxmlformats.org/officeDocument/2006/relationships" id="257" r:id="R6eff4414c480446e"/>
    <p:sldId xmlns:r="http://schemas.openxmlformats.org/officeDocument/2006/relationships" id="258" r:id="R104ea14800224956"/>
    <p:sldId xmlns:r="http://schemas.openxmlformats.org/officeDocument/2006/relationships" id="259" r:id="R8b15dbf99deb42d7"/>
    <p:sldId xmlns:r="http://schemas.openxmlformats.org/officeDocument/2006/relationships" id="260" r:id="Rc6ce02d610dc4fcc"/>
    <p:sldId xmlns:r="http://schemas.openxmlformats.org/officeDocument/2006/relationships" id="261" r:id="Rf9a28875d4d148b1"/>
    <p:sldId xmlns:r="http://schemas.openxmlformats.org/officeDocument/2006/relationships" id="262" r:id="R7635de9c342543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edc4898b94a6d" /><Relationship Type="http://schemas.openxmlformats.org/officeDocument/2006/relationships/slide" Target="/ppt/slides/slide1.xml" Id="Rc298e1a64a2b48f0" /><Relationship Type="http://schemas.openxmlformats.org/officeDocument/2006/relationships/slide" Target="/ppt/slides/slide2.xml" Id="R6eff4414c480446e" /><Relationship Type="http://schemas.openxmlformats.org/officeDocument/2006/relationships/slide" Target="/ppt/slides/slide3.xml" Id="R104ea14800224956" /><Relationship Type="http://schemas.openxmlformats.org/officeDocument/2006/relationships/slide" Target="/ppt/slides/slide4.xml" Id="R8b15dbf99deb42d7" /><Relationship Type="http://schemas.openxmlformats.org/officeDocument/2006/relationships/slide" Target="/ppt/slides/slide5.xml" Id="Rc6ce02d610dc4fcc" /><Relationship Type="http://schemas.openxmlformats.org/officeDocument/2006/relationships/slide" Target="/ppt/slides/slide6.xml" Id="Rf9a28875d4d148b1" /><Relationship Type="http://schemas.openxmlformats.org/officeDocument/2006/relationships/slide" Target="/ppt/slides/slide7.xml" Id="R7635de9c342543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c8a1e6122e49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9d6f8479e4766" /><Relationship Type="http://schemas.openxmlformats.org/officeDocument/2006/relationships/theme" Target="/ppt/slideMasters/theme/theme1.xml" Id="R2e16a9846c4148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19d6f8479e47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55544cc4448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4c6d415c245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2589d250341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2d970b03a4c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a8cf560784a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1542b16a34c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e8d4192474a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KÅSHAGEN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EIENDOM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6 217 092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7 451 151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Fløtlivegen 424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989 106 945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