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819c98520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8d058c33d4bd7"/>
  </p:sldMasterIdLst>
  <p:sldIdLst>
    <p:sldId xmlns:r="http://schemas.openxmlformats.org/officeDocument/2006/relationships" id="256" r:id="R8059c019468d45a2"/>
    <p:sldId xmlns:r="http://schemas.openxmlformats.org/officeDocument/2006/relationships" id="257" r:id="Rb92ebb2b5deb4de2"/>
    <p:sldId xmlns:r="http://schemas.openxmlformats.org/officeDocument/2006/relationships" id="258" r:id="Rb43f62d3094b4f2d"/>
    <p:sldId xmlns:r="http://schemas.openxmlformats.org/officeDocument/2006/relationships" id="259" r:id="R84b35ffeef7e42f0"/>
    <p:sldId xmlns:r="http://schemas.openxmlformats.org/officeDocument/2006/relationships" id="260" r:id="R990ff9bcac5342cc"/>
    <p:sldId xmlns:r="http://schemas.openxmlformats.org/officeDocument/2006/relationships" id="261" r:id="R4c00381aa3f543cb"/>
    <p:sldId xmlns:r="http://schemas.openxmlformats.org/officeDocument/2006/relationships" id="262" r:id="R9161918fd6a4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8d058c33d4bd7" /><Relationship Type="http://schemas.openxmlformats.org/officeDocument/2006/relationships/slide" Target="/ppt/slides/slide1.xml" Id="R8059c019468d45a2" /><Relationship Type="http://schemas.openxmlformats.org/officeDocument/2006/relationships/slide" Target="/ppt/slides/slide2.xml" Id="Rb92ebb2b5deb4de2" /><Relationship Type="http://schemas.openxmlformats.org/officeDocument/2006/relationships/slide" Target="/ppt/slides/slide3.xml" Id="Rb43f62d3094b4f2d" /><Relationship Type="http://schemas.openxmlformats.org/officeDocument/2006/relationships/slide" Target="/ppt/slides/slide4.xml" Id="R84b35ffeef7e42f0" /><Relationship Type="http://schemas.openxmlformats.org/officeDocument/2006/relationships/slide" Target="/ppt/slides/slide5.xml" Id="R990ff9bcac5342cc" /><Relationship Type="http://schemas.openxmlformats.org/officeDocument/2006/relationships/slide" Target="/ppt/slides/slide6.xml" Id="R4c00381aa3f543cb" /><Relationship Type="http://schemas.openxmlformats.org/officeDocument/2006/relationships/slide" Target="/ppt/slides/slide7.xml" Id="R9161918fd6a4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9e629b2d0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6c5d9aae549b1" /><Relationship Type="http://schemas.openxmlformats.org/officeDocument/2006/relationships/theme" Target="/ppt/slideMasters/theme/theme1.xml" Id="R08dfe2a4bfac43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6c5d9aae5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04367ed3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0fc6f1ac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e52de665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1e56c2790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9d8605e0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8365f551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0aaca5ba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