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c2063aaf840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b929ae5074cad"/>
  </p:sldMasterIdLst>
  <p:sldIdLst>
    <p:sldId xmlns:r="http://schemas.openxmlformats.org/officeDocument/2006/relationships" id="256" r:id="R09c686fa45fd4e43"/>
    <p:sldId xmlns:r="http://schemas.openxmlformats.org/officeDocument/2006/relationships" id="257" r:id="Rb8feb36dbede46fd"/>
    <p:sldId xmlns:r="http://schemas.openxmlformats.org/officeDocument/2006/relationships" id="258" r:id="Rb7df549106ea49f1"/>
    <p:sldId xmlns:r="http://schemas.openxmlformats.org/officeDocument/2006/relationships" id="259" r:id="R0ec6e7a91cae4854"/>
    <p:sldId xmlns:r="http://schemas.openxmlformats.org/officeDocument/2006/relationships" id="260" r:id="R9d66dc9291c04427"/>
    <p:sldId xmlns:r="http://schemas.openxmlformats.org/officeDocument/2006/relationships" id="261" r:id="Ra97392b2d6994519"/>
    <p:sldId xmlns:r="http://schemas.openxmlformats.org/officeDocument/2006/relationships" id="262" r:id="Ra5b5452b2c3c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b929ae5074cad" /><Relationship Type="http://schemas.openxmlformats.org/officeDocument/2006/relationships/slide" Target="/ppt/slides/slide1.xml" Id="R09c686fa45fd4e43" /><Relationship Type="http://schemas.openxmlformats.org/officeDocument/2006/relationships/slide" Target="/ppt/slides/slide2.xml" Id="Rb8feb36dbede46fd" /><Relationship Type="http://schemas.openxmlformats.org/officeDocument/2006/relationships/slide" Target="/ppt/slides/slide3.xml" Id="Rb7df549106ea49f1" /><Relationship Type="http://schemas.openxmlformats.org/officeDocument/2006/relationships/slide" Target="/ppt/slides/slide4.xml" Id="R0ec6e7a91cae4854" /><Relationship Type="http://schemas.openxmlformats.org/officeDocument/2006/relationships/slide" Target="/ppt/slides/slide5.xml" Id="R9d66dc9291c04427" /><Relationship Type="http://schemas.openxmlformats.org/officeDocument/2006/relationships/slide" Target="/ppt/slides/slide6.xml" Id="Ra97392b2d6994519" /><Relationship Type="http://schemas.openxmlformats.org/officeDocument/2006/relationships/slide" Target="/ppt/slides/slide7.xml" Id="Ra5b5452b2c3c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d87e1c20b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fbf083924a56" /><Relationship Type="http://schemas.openxmlformats.org/officeDocument/2006/relationships/theme" Target="/ppt/slideMasters/theme/theme1.xml" Id="Ree36c0a46443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0fbf08392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f76420aeb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13175ab9948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d8f8d8be94b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240466585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835c77a9043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2c54d346548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1563f3984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GYLLNA SKOR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TEXNÆS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