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21402ce49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c2be728be40c1"/>
  </p:sldMasterIdLst>
  <p:sldIdLst>
    <p:sldId xmlns:r="http://schemas.openxmlformats.org/officeDocument/2006/relationships" id="256" r:id="R066e962111b946b5"/>
    <p:sldId xmlns:r="http://schemas.openxmlformats.org/officeDocument/2006/relationships" id="257" r:id="Rc229bc76755446df"/>
    <p:sldId xmlns:r="http://schemas.openxmlformats.org/officeDocument/2006/relationships" id="258" r:id="R4948e1b04d634f82"/>
    <p:sldId xmlns:r="http://schemas.openxmlformats.org/officeDocument/2006/relationships" id="259" r:id="R8a6a9c2e1a9344db"/>
    <p:sldId xmlns:r="http://schemas.openxmlformats.org/officeDocument/2006/relationships" id="260" r:id="R4a38f8ab059d4fe9"/>
    <p:sldId xmlns:r="http://schemas.openxmlformats.org/officeDocument/2006/relationships" id="261" r:id="R78018939d6f7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c2be728be40c1" /><Relationship Type="http://schemas.openxmlformats.org/officeDocument/2006/relationships/slide" Target="/ppt/slides/slide1.xml" Id="R066e962111b946b5" /><Relationship Type="http://schemas.openxmlformats.org/officeDocument/2006/relationships/slide" Target="/ppt/slides/slide2.xml" Id="Rc229bc76755446df" /><Relationship Type="http://schemas.openxmlformats.org/officeDocument/2006/relationships/slide" Target="/ppt/slides/slide3.xml" Id="R4948e1b04d634f82" /><Relationship Type="http://schemas.openxmlformats.org/officeDocument/2006/relationships/slide" Target="/ppt/slides/slide4.xml" Id="R8a6a9c2e1a9344db" /><Relationship Type="http://schemas.openxmlformats.org/officeDocument/2006/relationships/slide" Target="/ppt/slides/slide5.xml" Id="R4a38f8ab059d4fe9" /><Relationship Type="http://schemas.openxmlformats.org/officeDocument/2006/relationships/slide" Target="/ppt/slides/slide6.xml" Id="R78018939d6f7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54c9fee4d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4fd37b924e12" /><Relationship Type="http://schemas.openxmlformats.org/officeDocument/2006/relationships/theme" Target="/ppt/slideMasters/theme/theme1.xml" Id="Rde4d537c8018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a4fd37b92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fa0217d6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0ed59de7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8480ef34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09258442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0420ca9e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06ada0507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