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be9bf319cc49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b3db4ba8164102"/>
  </p:sldMasterIdLst>
  <p:sldIdLst>
    <p:sldId xmlns:r="http://schemas.openxmlformats.org/officeDocument/2006/relationships" id="256" r:id="Rb8dc3814f287434f"/>
    <p:sldId xmlns:r="http://schemas.openxmlformats.org/officeDocument/2006/relationships" id="257" r:id="R2a02330c484a41f0"/>
    <p:sldId xmlns:r="http://schemas.openxmlformats.org/officeDocument/2006/relationships" id="258" r:id="R47399d973e884605"/>
    <p:sldId xmlns:r="http://schemas.openxmlformats.org/officeDocument/2006/relationships" id="259" r:id="R79eeb7b7e38c4363"/>
    <p:sldId xmlns:r="http://schemas.openxmlformats.org/officeDocument/2006/relationships" id="260" r:id="R2a15c7d931fc440c"/>
    <p:sldId xmlns:r="http://schemas.openxmlformats.org/officeDocument/2006/relationships" id="261" r:id="R776879c9b62f4f85"/>
    <p:sldId xmlns:r="http://schemas.openxmlformats.org/officeDocument/2006/relationships" id="262" r:id="R97a00ae51ac443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b3db4ba8164102" /><Relationship Type="http://schemas.openxmlformats.org/officeDocument/2006/relationships/slide" Target="/ppt/slides/slide1.xml" Id="Rb8dc3814f287434f" /><Relationship Type="http://schemas.openxmlformats.org/officeDocument/2006/relationships/slide" Target="/ppt/slides/slide2.xml" Id="R2a02330c484a41f0" /><Relationship Type="http://schemas.openxmlformats.org/officeDocument/2006/relationships/slide" Target="/ppt/slides/slide3.xml" Id="R47399d973e884605" /><Relationship Type="http://schemas.openxmlformats.org/officeDocument/2006/relationships/slide" Target="/ppt/slides/slide4.xml" Id="R79eeb7b7e38c4363" /><Relationship Type="http://schemas.openxmlformats.org/officeDocument/2006/relationships/slide" Target="/ppt/slides/slide5.xml" Id="R2a15c7d931fc440c" /><Relationship Type="http://schemas.openxmlformats.org/officeDocument/2006/relationships/slide" Target="/ppt/slides/slide6.xml" Id="R776879c9b62f4f85" /><Relationship Type="http://schemas.openxmlformats.org/officeDocument/2006/relationships/slide" Target="/ppt/slides/slide7.xml" Id="R97a00ae51ac443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80c4c6db0541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b920abd1847ab" /><Relationship Type="http://schemas.openxmlformats.org/officeDocument/2006/relationships/theme" Target="/ppt/slideMasters/theme/theme1.xml" Id="R2f345ba560fc42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ab920abd1847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f0564491749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bcd65791a4b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f4e7d2e1b49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879f645ee41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eeb160f0a46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31d43eb5846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29c1b813c45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MOESARC TECHNOLOGY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MOESARC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MOESARC TECHNOLOGY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MOESARC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MOESARC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MOESARC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161 992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MOESARC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TRYGVE MOE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MOESARC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989 105 345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MOESARC TECHNOLOGY AS</a:t>
            </a:r>
          </a:p>
        </p:txBody>
      </p:sp>
    </p:spTree>
  </p:cSld>
  <p:clrMapOvr>
    <a:masterClrMapping xmlns:a="http://schemas.openxmlformats.org/drawingml/2006/main"/>
  </p:clrMapOvr>
</p:sld>
</file>