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84c367f40242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6a10578c0493e"/>
  </p:sldMasterIdLst>
  <p:sldIdLst>
    <p:sldId xmlns:r="http://schemas.openxmlformats.org/officeDocument/2006/relationships" id="256" r:id="R72c9a5fdbf604892"/>
    <p:sldId xmlns:r="http://schemas.openxmlformats.org/officeDocument/2006/relationships" id="257" r:id="Rd0458a1c9414494a"/>
    <p:sldId xmlns:r="http://schemas.openxmlformats.org/officeDocument/2006/relationships" id="258" r:id="R9976f1443df54515"/>
    <p:sldId xmlns:r="http://schemas.openxmlformats.org/officeDocument/2006/relationships" id="259" r:id="R3d2994236c4b4d61"/>
    <p:sldId xmlns:r="http://schemas.openxmlformats.org/officeDocument/2006/relationships" id="260" r:id="R217dfbdb7a4b4112"/>
    <p:sldId xmlns:r="http://schemas.openxmlformats.org/officeDocument/2006/relationships" id="261" r:id="Re09b042c5ac7406c"/>
    <p:sldId xmlns:r="http://schemas.openxmlformats.org/officeDocument/2006/relationships" id="262" r:id="R7f0ac2ebe49a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6a10578c0493e" /><Relationship Type="http://schemas.openxmlformats.org/officeDocument/2006/relationships/slide" Target="/ppt/slides/slide1.xml" Id="R72c9a5fdbf604892" /><Relationship Type="http://schemas.openxmlformats.org/officeDocument/2006/relationships/slide" Target="/ppt/slides/slide2.xml" Id="Rd0458a1c9414494a" /><Relationship Type="http://schemas.openxmlformats.org/officeDocument/2006/relationships/slide" Target="/ppt/slides/slide3.xml" Id="R9976f1443df54515" /><Relationship Type="http://schemas.openxmlformats.org/officeDocument/2006/relationships/slide" Target="/ppt/slides/slide4.xml" Id="R3d2994236c4b4d61" /><Relationship Type="http://schemas.openxmlformats.org/officeDocument/2006/relationships/slide" Target="/ppt/slides/slide5.xml" Id="R217dfbdb7a4b4112" /><Relationship Type="http://schemas.openxmlformats.org/officeDocument/2006/relationships/slide" Target="/ppt/slides/slide6.xml" Id="Re09b042c5ac7406c" /><Relationship Type="http://schemas.openxmlformats.org/officeDocument/2006/relationships/slide" Target="/ppt/slides/slide7.xml" Id="R7f0ac2ebe49a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bc32e75f5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058766e56410d" /><Relationship Type="http://schemas.openxmlformats.org/officeDocument/2006/relationships/theme" Target="/ppt/slideMasters/theme/theme1.xml" Id="R37343a94a3a1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f058766e5641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3868ea9cb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880a603c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91f20b1c6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15e13f82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7c00bc4a341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82a9cf731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7410cf674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