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c3ca266c9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41a38d34148a1"/>
  </p:sldMasterIdLst>
  <p:sldIdLst>
    <p:sldId xmlns:r="http://schemas.openxmlformats.org/officeDocument/2006/relationships" id="256" r:id="R038ce3d1dbaf4c40"/>
    <p:sldId xmlns:r="http://schemas.openxmlformats.org/officeDocument/2006/relationships" id="257" r:id="Rdc61e80121c04fde"/>
    <p:sldId xmlns:r="http://schemas.openxmlformats.org/officeDocument/2006/relationships" id="258" r:id="Rb8cda5f3158f4769"/>
    <p:sldId xmlns:r="http://schemas.openxmlformats.org/officeDocument/2006/relationships" id="259" r:id="Rd8bee8cfb35c4c74"/>
    <p:sldId xmlns:r="http://schemas.openxmlformats.org/officeDocument/2006/relationships" id="260" r:id="Rd8b2ff8355f54850"/>
    <p:sldId xmlns:r="http://schemas.openxmlformats.org/officeDocument/2006/relationships" id="261" r:id="Red0d9a43029e4e77"/>
    <p:sldId xmlns:r="http://schemas.openxmlformats.org/officeDocument/2006/relationships" id="262" r:id="Rece27c921bbd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41a38d34148a1" /><Relationship Type="http://schemas.openxmlformats.org/officeDocument/2006/relationships/slide" Target="/ppt/slides/slide1.xml" Id="R038ce3d1dbaf4c40" /><Relationship Type="http://schemas.openxmlformats.org/officeDocument/2006/relationships/slide" Target="/ppt/slides/slide2.xml" Id="Rdc61e80121c04fde" /><Relationship Type="http://schemas.openxmlformats.org/officeDocument/2006/relationships/slide" Target="/ppt/slides/slide3.xml" Id="Rb8cda5f3158f4769" /><Relationship Type="http://schemas.openxmlformats.org/officeDocument/2006/relationships/slide" Target="/ppt/slides/slide4.xml" Id="Rd8bee8cfb35c4c74" /><Relationship Type="http://schemas.openxmlformats.org/officeDocument/2006/relationships/slide" Target="/ppt/slides/slide5.xml" Id="Rd8b2ff8355f54850" /><Relationship Type="http://schemas.openxmlformats.org/officeDocument/2006/relationships/slide" Target="/ppt/slides/slide6.xml" Id="Red0d9a43029e4e77" /><Relationship Type="http://schemas.openxmlformats.org/officeDocument/2006/relationships/slide" Target="/ppt/slides/slide7.xml" Id="Rece27c921bbd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7f2edb8de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a43c2c2d8443e" /><Relationship Type="http://schemas.openxmlformats.org/officeDocument/2006/relationships/theme" Target="/ppt/slideMasters/theme/theme1.xml" Id="R620462611985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a43c2c2d8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72a8cb2b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6aa51bbac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7059767354d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3ca48224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14665156c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a0d85c16645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6a355b27f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PRANA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14 060 860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14 364 623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NEUMANN TINGULSTAD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TINGULSTAD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Ringeplan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989 103 296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