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fa873975ea4e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47932ed314911"/>
  </p:sldMasterIdLst>
  <p:sldIdLst>
    <p:sldId xmlns:r="http://schemas.openxmlformats.org/officeDocument/2006/relationships" id="256" r:id="Ra0eae0c5112b47fb"/>
    <p:sldId xmlns:r="http://schemas.openxmlformats.org/officeDocument/2006/relationships" id="257" r:id="R8a4603f2e33e4cec"/>
    <p:sldId xmlns:r="http://schemas.openxmlformats.org/officeDocument/2006/relationships" id="258" r:id="Rad86dbc71e134164"/>
    <p:sldId xmlns:r="http://schemas.openxmlformats.org/officeDocument/2006/relationships" id="259" r:id="Rbf96d99ffa2143bb"/>
    <p:sldId xmlns:r="http://schemas.openxmlformats.org/officeDocument/2006/relationships" id="260" r:id="R3767b4da7142417d"/>
    <p:sldId xmlns:r="http://schemas.openxmlformats.org/officeDocument/2006/relationships" id="261" r:id="R649fa7ddfc104567"/>
    <p:sldId xmlns:r="http://schemas.openxmlformats.org/officeDocument/2006/relationships" id="262" r:id="Rc4a3561f5b8545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47932ed314911" /><Relationship Type="http://schemas.openxmlformats.org/officeDocument/2006/relationships/slide" Target="/ppt/slides/slide1.xml" Id="Ra0eae0c5112b47fb" /><Relationship Type="http://schemas.openxmlformats.org/officeDocument/2006/relationships/slide" Target="/ppt/slides/slide2.xml" Id="R8a4603f2e33e4cec" /><Relationship Type="http://schemas.openxmlformats.org/officeDocument/2006/relationships/slide" Target="/ppt/slides/slide3.xml" Id="Rad86dbc71e134164" /><Relationship Type="http://schemas.openxmlformats.org/officeDocument/2006/relationships/slide" Target="/ppt/slides/slide4.xml" Id="Rbf96d99ffa2143bb" /><Relationship Type="http://schemas.openxmlformats.org/officeDocument/2006/relationships/slide" Target="/ppt/slides/slide5.xml" Id="R3767b4da7142417d" /><Relationship Type="http://schemas.openxmlformats.org/officeDocument/2006/relationships/slide" Target="/ppt/slides/slide6.xml" Id="R649fa7ddfc104567" /><Relationship Type="http://schemas.openxmlformats.org/officeDocument/2006/relationships/slide" Target="/ppt/slides/slide7.xml" Id="Rc4a3561f5b8545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6a892d1f747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c2caaef5c46d4" /><Relationship Type="http://schemas.openxmlformats.org/officeDocument/2006/relationships/theme" Target="/ppt/slideMasters/theme/theme1.xml" Id="R3ffaf37adb00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c2caaef5c46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257dd6b3b43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9eb1f65ed46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ccc8bd3c9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a5578eacb45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f207a008d4e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74416b2794a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34ed0134440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ESPELID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ESPELID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−1 481 054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ESPELID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Sveo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