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b60f579c444f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609c31a6794ea7"/>
  </p:sldMasterIdLst>
  <p:sldIdLst>
    <p:sldId xmlns:r="http://schemas.openxmlformats.org/officeDocument/2006/relationships" id="256" r:id="Rc858005c572b4f2f"/>
    <p:sldId xmlns:r="http://schemas.openxmlformats.org/officeDocument/2006/relationships" id="257" r:id="R76ba4403aebc449f"/>
    <p:sldId xmlns:r="http://schemas.openxmlformats.org/officeDocument/2006/relationships" id="258" r:id="R243f100aebd640e7"/>
    <p:sldId xmlns:r="http://schemas.openxmlformats.org/officeDocument/2006/relationships" id="259" r:id="R46dd94977e144b69"/>
    <p:sldId xmlns:r="http://schemas.openxmlformats.org/officeDocument/2006/relationships" id="260" r:id="Rb2d127def45d49a5"/>
    <p:sldId xmlns:r="http://schemas.openxmlformats.org/officeDocument/2006/relationships" id="261" r:id="Ra5c6c4bb56cd4bac"/>
    <p:sldId xmlns:r="http://schemas.openxmlformats.org/officeDocument/2006/relationships" id="262" r:id="R8514ee875b754e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609c31a6794ea7" /><Relationship Type="http://schemas.openxmlformats.org/officeDocument/2006/relationships/slide" Target="/ppt/slides/slide1.xml" Id="Rc858005c572b4f2f" /><Relationship Type="http://schemas.openxmlformats.org/officeDocument/2006/relationships/slide" Target="/ppt/slides/slide2.xml" Id="R76ba4403aebc449f" /><Relationship Type="http://schemas.openxmlformats.org/officeDocument/2006/relationships/slide" Target="/ppt/slides/slide3.xml" Id="R243f100aebd640e7" /><Relationship Type="http://schemas.openxmlformats.org/officeDocument/2006/relationships/slide" Target="/ppt/slides/slide4.xml" Id="R46dd94977e144b69" /><Relationship Type="http://schemas.openxmlformats.org/officeDocument/2006/relationships/slide" Target="/ppt/slides/slide5.xml" Id="Rb2d127def45d49a5" /><Relationship Type="http://schemas.openxmlformats.org/officeDocument/2006/relationships/slide" Target="/ppt/slides/slide6.xml" Id="Ra5c6c4bb56cd4bac" /><Relationship Type="http://schemas.openxmlformats.org/officeDocument/2006/relationships/slide" Target="/ppt/slides/slide7.xml" Id="R8514ee875b754e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d99d3bde654d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9d293ca054907" /><Relationship Type="http://schemas.openxmlformats.org/officeDocument/2006/relationships/theme" Target="/ppt/slideMasters/theme/theme1.xml" Id="R34a6542a43f649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79d293ca0549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5655f36b240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1a237c2c543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0c481703645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6a4943df442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7a849a33e4b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7741e78e046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ebac2251740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NB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3 762 097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4 100 128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6 698 924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NJÅL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Klokkerveien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4325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989 101 331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