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ac89c5594e41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b2ca2f109b458e"/>
  </p:sldMasterIdLst>
  <p:sldIdLst>
    <p:sldId xmlns:r="http://schemas.openxmlformats.org/officeDocument/2006/relationships" id="256" r:id="R924fe652edf040fa"/>
    <p:sldId xmlns:r="http://schemas.openxmlformats.org/officeDocument/2006/relationships" id="257" r:id="R74f5770fe55545b3"/>
    <p:sldId xmlns:r="http://schemas.openxmlformats.org/officeDocument/2006/relationships" id="258" r:id="Rc60b56298a784a47"/>
    <p:sldId xmlns:r="http://schemas.openxmlformats.org/officeDocument/2006/relationships" id="259" r:id="Rf8844b69da074f48"/>
    <p:sldId xmlns:r="http://schemas.openxmlformats.org/officeDocument/2006/relationships" id="260" r:id="Rf9ccea9fabef4557"/>
    <p:sldId xmlns:r="http://schemas.openxmlformats.org/officeDocument/2006/relationships" id="261" r:id="Reef3f8ebbd264b44"/>
    <p:sldId xmlns:r="http://schemas.openxmlformats.org/officeDocument/2006/relationships" id="262" r:id="R141ae425a14245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b2ca2f109b458e" /><Relationship Type="http://schemas.openxmlformats.org/officeDocument/2006/relationships/slide" Target="/ppt/slides/slide1.xml" Id="R924fe652edf040fa" /><Relationship Type="http://schemas.openxmlformats.org/officeDocument/2006/relationships/slide" Target="/ppt/slides/slide2.xml" Id="R74f5770fe55545b3" /><Relationship Type="http://schemas.openxmlformats.org/officeDocument/2006/relationships/slide" Target="/ppt/slides/slide3.xml" Id="Rc60b56298a784a47" /><Relationship Type="http://schemas.openxmlformats.org/officeDocument/2006/relationships/slide" Target="/ppt/slides/slide4.xml" Id="Rf8844b69da074f48" /><Relationship Type="http://schemas.openxmlformats.org/officeDocument/2006/relationships/slide" Target="/ppt/slides/slide5.xml" Id="Rf9ccea9fabef4557" /><Relationship Type="http://schemas.openxmlformats.org/officeDocument/2006/relationships/slide" Target="/ppt/slides/slide6.xml" Id="Reef3f8ebbd264b44" /><Relationship Type="http://schemas.openxmlformats.org/officeDocument/2006/relationships/slide" Target="/ppt/slides/slide7.xml" Id="R141ae425a14245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2a90fe2f0c45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911c0e4254306" /><Relationship Type="http://schemas.openxmlformats.org/officeDocument/2006/relationships/theme" Target="/ppt/slideMasters/theme/theme1.xml" Id="Rdfaa6cafe58949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3911c0e42543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38e0497804b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b6f41c3d149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f281077d14a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dd60e6a874a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1b2ac37b044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6590f99044f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a43753d6742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MARSTIA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MARSTIA INVEST AS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−11 238 360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−111 783 082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4 675 647 051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4 826 581 430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MOHN MARIT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WESTLAKE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Ytrebygdsvegen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989 100 769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MARSTIA INVEST AS</a:t>
            </a:r>
          </a:p>
        </p:txBody>
      </p:sp>
    </p:spTree>
  </p:cSld>
  <p:clrMapOvr>
    <a:masterClrMapping xmlns:a="http://schemas.openxmlformats.org/drawingml/2006/main"/>
  </p:clrMapOvr>
</p:sld>
</file>