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624e62aa53044b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b1b78e5a4c449f5"/>
  </p:sldMasterIdLst>
  <p:sldIdLst>
    <p:sldId xmlns:r="http://schemas.openxmlformats.org/officeDocument/2006/relationships" id="256" r:id="R18c2f9ad96be472a"/>
    <p:sldId xmlns:r="http://schemas.openxmlformats.org/officeDocument/2006/relationships" id="257" r:id="R8833beb80bd84f6c"/>
    <p:sldId xmlns:r="http://schemas.openxmlformats.org/officeDocument/2006/relationships" id="258" r:id="R0e43c776466b40af"/>
    <p:sldId xmlns:r="http://schemas.openxmlformats.org/officeDocument/2006/relationships" id="259" r:id="R2882a1981b1d409e"/>
    <p:sldId xmlns:r="http://schemas.openxmlformats.org/officeDocument/2006/relationships" id="260" r:id="R0077333ff92640aa"/>
    <p:sldId xmlns:r="http://schemas.openxmlformats.org/officeDocument/2006/relationships" id="261" r:id="Re110cc56e7e4431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1b78e5a4c449f5" /><Relationship Type="http://schemas.openxmlformats.org/officeDocument/2006/relationships/slide" Target="/ppt/slides/slide1.xml" Id="R18c2f9ad96be472a" /><Relationship Type="http://schemas.openxmlformats.org/officeDocument/2006/relationships/slide" Target="/ppt/slides/slide2.xml" Id="R8833beb80bd84f6c" /><Relationship Type="http://schemas.openxmlformats.org/officeDocument/2006/relationships/slide" Target="/ppt/slides/slide3.xml" Id="R0e43c776466b40af" /><Relationship Type="http://schemas.openxmlformats.org/officeDocument/2006/relationships/slide" Target="/ppt/slides/slide4.xml" Id="R2882a1981b1d409e" /><Relationship Type="http://schemas.openxmlformats.org/officeDocument/2006/relationships/slide" Target="/ppt/slides/slide5.xml" Id="R0077333ff92640aa" /><Relationship Type="http://schemas.openxmlformats.org/officeDocument/2006/relationships/slide" Target="/ppt/slides/slide6.xml" Id="Re110cc56e7e4431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9534f3182245b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08d4e854f44ee1" /><Relationship Type="http://schemas.openxmlformats.org/officeDocument/2006/relationships/theme" Target="/ppt/slideMasters/theme/theme1.xml" Id="Rdae7a36e6d9a4ab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a08d4e854f44ee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f4cfaf71c6468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fb8e12932a4d1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eb36a89fab477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19624a80c8438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09a7bbcbf2495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c71a8c10094d4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HELGE PERSEN AKTIVA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 PERSEN AKTIVA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HELGE PERSEN AKTIVA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 PERSEN AKTIVA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 PERSEN AKTIVA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 PERSEN AKTIVA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2021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−9 982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−4 944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1 262 552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1 270 745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 PERSEN AKTIVA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989 099 310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 PERSEN AKTIVA AS</a:t>
            </a:r>
          </a:p>
        </p:txBody>
      </p:sp>
    </p:spTree>
  </p:cSld>
  <p:clrMapOvr>
    <a:masterClrMapping xmlns:a="http://schemas.openxmlformats.org/drawingml/2006/main"/>
  </p:clrMapOvr>
</p:sld>
</file>