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9963b0fb9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6e14265454dee"/>
  </p:sldMasterIdLst>
  <p:sldIdLst>
    <p:sldId xmlns:r="http://schemas.openxmlformats.org/officeDocument/2006/relationships" id="256" r:id="Rc8a4c1ed624444e2"/>
    <p:sldId xmlns:r="http://schemas.openxmlformats.org/officeDocument/2006/relationships" id="257" r:id="R2d87bca5bc4c4f60"/>
    <p:sldId xmlns:r="http://schemas.openxmlformats.org/officeDocument/2006/relationships" id="258" r:id="Rc0e02eece269405a"/>
    <p:sldId xmlns:r="http://schemas.openxmlformats.org/officeDocument/2006/relationships" id="259" r:id="R5d3c91f842c94d68"/>
    <p:sldId xmlns:r="http://schemas.openxmlformats.org/officeDocument/2006/relationships" id="260" r:id="R9d40313034b94f04"/>
    <p:sldId xmlns:r="http://schemas.openxmlformats.org/officeDocument/2006/relationships" id="261" r:id="Rb5d9a09ad33b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6e14265454dee" /><Relationship Type="http://schemas.openxmlformats.org/officeDocument/2006/relationships/slide" Target="/ppt/slides/slide1.xml" Id="Rc8a4c1ed624444e2" /><Relationship Type="http://schemas.openxmlformats.org/officeDocument/2006/relationships/slide" Target="/ppt/slides/slide2.xml" Id="R2d87bca5bc4c4f60" /><Relationship Type="http://schemas.openxmlformats.org/officeDocument/2006/relationships/slide" Target="/ppt/slides/slide3.xml" Id="Rc0e02eece269405a" /><Relationship Type="http://schemas.openxmlformats.org/officeDocument/2006/relationships/slide" Target="/ppt/slides/slide4.xml" Id="R5d3c91f842c94d68" /><Relationship Type="http://schemas.openxmlformats.org/officeDocument/2006/relationships/slide" Target="/ppt/slides/slide5.xml" Id="R9d40313034b94f04" /><Relationship Type="http://schemas.openxmlformats.org/officeDocument/2006/relationships/slide" Target="/ppt/slides/slide6.xml" Id="Rb5d9a09ad33b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44031c481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0a4d43b4470c" /><Relationship Type="http://schemas.openxmlformats.org/officeDocument/2006/relationships/theme" Target="/ppt/slideMasters/theme/theme1.xml" Id="R75e1d2b61d80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10a4d43b4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591f3df7e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48eb1bfe6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04b367e1f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5dcfda7b6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83e680f75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278f956c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