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019eabbbf344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b37f85b5e94f3d"/>
  </p:sldMasterIdLst>
  <p:sldIdLst>
    <p:sldId xmlns:r="http://schemas.openxmlformats.org/officeDocument/2006/relationships" id="256" r:id="Re5fc09d712014b67"/>
    <p:sldId xmlns:r="http://schemas.openxmlformats.org/officeDocument/2006/relationships" id="257" r:id="R10e72af763b846dc"/>
    <p:sldId xmlns:r="http://schemas.openxmlformats.org/officeDocument/2006/relationships" id="258" r:id="R715cc7d9e5274dcb"/>
    <p:sldId xmlns:r="http://schemas.openxmlformats.org/officeDocument/2006/relationships" id="259" r:id="R054ecabef34549ce"/>
    <p:sldId xmlns:r="http://schemas.openxmlformats.org/officeDocument/2006/relationships" id="260" r:id="R51a40b0ea225420d"/>
    <p:sldId xmlns:r="http://schemas.openxmlformats.org/officeDocument/2006/relationships" id="261" r:id="R3fff8d60a48d4b07"/>
    <p:sldId xmlns:r="http://schemas.openxmlformats.org/officeDocument/2006/relationships" id="262" r:id="Re33b96bf7e9b4f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37f85b5e94f3d" /><Relationship Type="http://schemas.openxmlformats.org/officeDocument/2006/relationships/slide" Target="/ppt/slides/slide1.xml" Id="Re5fc09d712014b67" /><Relationship Type="http://schemas.openxmlformats.org/officeDocument/2006/relationships/slide" Target="/ppt/slides/slide2.xml" Id="R10e72af763b846dc" /><Relationship Type="http://schemas.openxmlformats.org/officeDocument/2006/relationships/slide" Target="/ppt/slides/slide3.xml" Id="R715cc7d9e5274dcb" /><Relationship Type="http://schemas.openxmlformats.org/officeDocument/2006/relationships/slide" Target="/ppt/slides/slide4.xml" Id="R054ecabef34549ce" /><Relationship Type="http://schemas.openxmlformats.org/officeDocument/2006/relationships/slide" Target="/ppt/slides/slide5.xml" Id="R51a40b0ea225420d" /><Relationship Type="http://schemas.openxmlformats.org/officeDocument/2006/relationships/slide" Target="/ppt/slides/slide6.xml" Id="R3fff8d60a48d4b07" /><Relationship Type="http://schemas.openxmlformats.org/officeDocument/2006/relationships/slide" Target="/ppt/slides/slide7.xml" Id="Re33b96bf7e9b4f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43912ebef343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58b8ac08744f8" /><Relationship Type="http://schemas.openxmlformats.org/officeDocument/2006/relationships/theme" Target="/ppt/slideMasters/theme/theme1.xml" Id="R11259e89dece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458b8ac08744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f456a93ee44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acdea2028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9291d5dd44b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67080ca054f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73005c4a547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fb64b0f7244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706490a4b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