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39c7c6fb324a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982ac69cc842e2"/>
  </p:sldMasterIdLst>
  <p:sldIdLst>
    <p:sldId xmlns:r="http://schemas.openxmlformats.org/officeDocument/2006/relationships" id="256" r:id="R7d414eb55af2489b"/>
    <p:sldId xmlns:r="http://schemas.openxmlformats.org/officeDocument/2006/relationships" id="257" r:id="Rfa02d2f3e6c746e3"/>
    <p:sldId xmlns:r="http://schemas.openxmlformats.org/officeDocument/2006/relationships" id="258" r:id="Rb2a4c5a4c1d742be"/>
    <p:sldId xmlns:r="http://schemas.openxmlformats.org/officeDocument/2006/relationships" id="259" r:id="R6a25d8cdeb0c4d73"/>
    <p:sldId xmlns:r="http://schemas.openxmlformats.org/officeDocument/2006/relationships" id="260" r:id="R4b49f9af5ef64d35"/>
    <p:sldId xmlns:r="http://schemas.openxmlformats.org/officeDocument/2006/relationships" id="261" r:id="R173ff6edd0fb4909"/>
    <p:sldId xmlns:r="http://schemas.openxmlformats.org/officeDocument/2006/relationships" id="262" r:id="Rc476dfcdfeac45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982ac69cc842e2" /><Relationship Type="http://schemas.openxmlformats.org/officeDocument/2006/relationships/slide" Target="/ppt/slides/slide1.xml" Id="R7d414eb55af2489b" /><Relationship Type="http://schemas.openxmlformats.org/officeDocument/2006/relationships/slide" Target="/ppt/slides/slide2.xml" Id="Rfa02d2f3e6c746e3" /><Relationship Type="http://schemas.openxmlformats.org/officeDocument/2006/relationships/slide" Target="/ppt/slides/slide3.xml" Id="Rb2a4c5a4c1d742be" /><Relationship Type="http://schemas.openxmlformats.org/officeDocument/2006/relationships/slide" Target="/ppt/slides/slide4.xml" Id="R6a25d8cdeb0c4d73" /><Relationship Type="http://schemas.openxmlformats.org/officeDocument/2006/relationships/slide" Target="/ppt/slides/slide5.xml" Id="R4b49f9af5ef64d35" /><Relationship Type="http://schemas.openxmlformats.org/officeDocument/2006/relationships/slide" Target="/ppt/slides/slide6.xml" Id="R173ff6edd0fb4909" /><Relationship Type="http://schemas.openxmlformats.org/officeDocument/2006/relationships/slide" Target="/ppt/slides/slide7.xml" Id="Rc476dfcdfeac45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4a2512643a48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83452ac3041f3" /><Relationship Type="http://schemas.openxmlformats.org/officeDocument/2006/relationships/theme" Target="/ppt/slideMasters/theme/theme1.xml" Id="R5a03a9a621684d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983452ac3041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e9dc6dc4a49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86737be8541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45ae9da4d42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c7dd315a741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3645ff47c44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d00937e5145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19aa252d84e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TOMOKO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TOMOKO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TOMOKO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TOMOKO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TOMOKO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TOMOKO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−114 436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494 881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12 692 301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13 192 301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TOMOKO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MARIT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TOMOKO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Marit Olsen, Bolignummer H0702, Rosenvinges vei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1523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989 092 197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TOMOKO AS</a:t>
            </a:r>
          </a:p>
        </p:txBody>
      </p:sp>
    </p:spTree>
  </p:cSld>
  <p:clrMapOvr>
    <a:masterClrMapping xmlns:a="http://schemas.openxmlformats.org/drawingml/2006/main"/>
  </p:clrMapOvr>
</p:sld>
</file>