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5ee94a367b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0bf53cd954b0e"/>
  </p:sldMasterIdLst>
  <p:sldIdLst>
    <p:sldId xmlns:r="http://schemas.openxmlformats.org/officeDocument/2006/relationships" id="256" r:id="R9da55c3af5824b18"/>
    <p:sldId xmlns:r="http://schemas.openxmlformats.org/officeDocument/2006/relationships" id="257" r:id="R907e35a6b9e94669"/>
    <p:sldId xmlns:r="http://schemas.openxmlformats.org/officeDocument/2006/relationships" id="258" r:id="R40bd2e8d38a14a3e"/>
    <p:sldId xmlns:r="http://schemas.openxmlformats.org/officeDocument/2006/relationships" id="259" r:id="R4111a83021f24ddc"/>
    <p:sldId xmlns:r="http://schemas.openxmlformats.org/officeDocument/2006/relationships" id="260" r:id="R49f42635250b4102"/>
    <p:sldId xmlns:r="http://schemas.openxmlformats.org/officeDocument/2006/relationships" id="261" r:id="R7ce1a9456ffc41a9"/>
    <p:sldId xmlns:r="http://schemas.openxmlformats.org/officeDocument/2006/relationships" id="262" r:id="R756dc02c2a434a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0bf53cd954b0e" /><Relationship Type="http://schemas.openxmlformats.org/officeDocument/2006/relationships/slide" Target="/ppt/slides/slide1.xml" Id="R9da55c3af5824b18" /><Relationship Type="http://schemas.openxmlformats.org/officeDocument/2006/relationships/slide" Target="/ppt/slides/slide2.xml" Id="R907e35a6b9e94669" /><Relationship Type="http://schemas.openxmlformats.org/officeDocument/2006/relationships/slide" Target="/ppt/slides/slide3.xml" Id="R40bd2e8d38a14a3e" /><Relationship Type="http://schemas.openxmlformats.org/officeDocument/2006/relationships/slide" Target="/ppt/slides/slide4.xml" Id="R4111a83021f24ddc" /><Relationship Type="http://schemas.openxmlformats.org/officeDocument/2006/relationships/slide" Target="/ppt/slides/slide5.xml" Id="R49f42635250b4102" /><Relationship Type="http://schemas.openxmlformats.org/officeDocument/2006/relationships/slide" Target="/ppt/slides/slide6.xml" Id="R7ce1a9456ffc41a9" /><Relationship Type="http://schemas.openxmlformats.org/officeDocument/2006/relationships/slide" Target="/ppt/slides/slide7.xml" Id="R756dc02c2a434a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ee39f2a6c4e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0e68c20afb47bd" /><Relationship Type="http://schemas.openxmlformats.org/officeDocument/2006/relationships/theme" Target="/ppt/slideMasters/theme/theme1.xml" Id="R81c12ebe53744f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0e68c20afb47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36134ebc24d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92e4a1b9d4e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d35b3c3ef49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df1bab26a4a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79a2d12b546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1a33671ca44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9dd8f8ada43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HELLELAND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HOLDING AS ble etablert [år] og holder til i Brattholmen.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9 596 951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63 963 073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64 599 501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HELLELAND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Willy Helleland, Søra Skorpeneset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5350 Brattholmen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989 091 069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HELLELAND HOLDING AS</a:t>
            </a:r>
          </a:p>
        </p:txBody>
      </p:sp>
    </p:spTree>
  </p:cSld>
  <p:clrMapOvr>
    <a:masterClrMapping xmlns:a="http://schemas.openxmlformats.org/drawingml/2006/main"/>
  </p:clrMapOvr>
</p:sld>
</file>