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d81f82f3214d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cca59df1274b02"/>
  </p:sldMasterIdLst>
  <p:sldIdLst>
    <p:sldId xmlns:r="http://schemas.openxmlformats.org/officeDocument/2006/relationships" id="256" r:id="R2b3f441457654e08"/>
    <p:sldId xmlns:r="http://schemas.openxmlformats.org/officeDocument/2006/relationships" id="257" r:id="R5d2ac4b145ea41b0"/>
    <p:sldId xmlns:r="http://schemas.openxmlformats.org/officeDocument/2006/relationships" id="258" r:id="R95a8d8c9263e4461"/>
    <p:sldId xmlns:r="http://schemas.openxmlformats.org/officeDocument/2006/relationships" id="259" r:id="Rf42629f6eacf43b8"/>
    <p:sldId xmlns:r="http://schemas.openxmlformats.org/officeDocument/2006/relationships" id="260" r:id="R782108002a614636"/>
    <p:sldId xmlns:r="http://schemas.openxmlformats.org/officeDocument/2006/relationships" id="261" r:id="Reb3b72a01c0a4b47"/>
    <p:sldId xmlns:r="http://schemas.openxmlformats.org/officeDocument/2006/relationships" id="262" r:id="R46a87126ea1143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cca59df1274b02" /><Relationship Type="http://schemas.openxmlformats.org/officeDocument/2006/relationships/slide" Target="/ppt/slides/slide1.xml" Id="R2b3f441457654e08" /><Relationship Type="http://schemas.openxmlformats.org/officeDocument/2006/relationships/slide" Target="/ppt/slides/slide2.xml" Id="R5d2ac4b145ea41b0" /><Relationship Type="http://schemas.openxmlformats.org/officeDocument/2006/relationships/slide" Target="/ppt/slides/slide3.xml" Id="R95a8d8c9263e4461" /><Relationship Type="http://schemas.openxmlformats.org/officeDocument/2006/relationships/slide" Target="/ppt/slides/slide4.xml" Id="Rf42629f6eacf43b8" /><Relationship Type="http://schemas.openxmlformats.org/officeDocument/2006/relationships/slide" Target="/ppt/slides/slide5.xml" Id="R782108002a614636" /><Relationship Type="http://schemas.openxmlformats.org/officeDocument/2006/relationships/slide" Target="/ppt/slides/slide6.xml" Id="Reb3b72a01c0a4b47" /><Relationship Type="http://schemas.openxmlformats.org/officeDocument/2006/relationships/slide" Target="/ppt/slides/slide7.xml" Id="R46a87126ea1143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e8658818d47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bb0094e634caa" /><Relationship Type="http://schemas.openxmlformats.org/officeDocument/2006/relationships/theme" Target="/ppt/slideMasters/theme/theme1.xml" Id="R3df0c543f08f49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0bb0094e634c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1907ce4da47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c1466051945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1a040635043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6713bf1b445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d7a469d2a4f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c320311034c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dac962db44d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HOLDING AS ble etablert [år] og holder til i Brattholmen.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9 596 951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63 963 073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64 599 501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Helleland, Søra Skorpeneset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