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9ca4b45c0a4a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92ddc6a89140e8"/>
  </p:sldMasterIdLst>
  <p:sldIdLst>
    <p:sldId xmlns:r="http://schemas.openxmlformats.org/officeDocument/2006/relationships" id="256" r:id="Re7c5945eca9e4b90"/>
    <p:sldId xmlns:r="http://schemas.openxmlformats.org/officeDocument/2006/relationships" id="257" r:id="R1f18f1d75f5a40bc"/>
    <p:sldId xmlns:r="http://schemas.openxmlformats.org/officeDocument/2006/relationships" id="258" r:id="Re11d339042604c54"/>
    <p:sldId xmlns:r="http://schemas.openxmlformats.org/officeDocument/2006/relationships" id="259" r:id="Re741587808ae4ce1"/>
    <p:sldId xmlns:r="http://schemas.openxmlformats.org/officeDocument/2006/relationships" id="260" r:id="Reea690658a8244dd"/>
    <p:sldId xmlns:r="http://schemas.openxmlformats.org/officeDocument/2006/relationships" id="261" r:id="R647dfd5467164b60"/>
    <p:sldId xmlns:r="http://schemas.openxmlformats.org/officeDocument/2006/relationships" id="262" r:id="R3f90438882aa4f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2ddc6a89140e8" /><Relationship Type="http://schemas.openxmlformats.org/officeDocument/2006/relationships/slide" Target="/ppt/slides/slide1.xml" Id="Re7c5945eca9e4b90" /><Relationship Type="http://schemas.openxmlformats.org/officeDocument/2006/relationships/slide" Target="/ppt/slides/slide2.xml" Id="R1f18f1d75f5a40bc" /><Relationship Type="http://schemas.openxmlformats.org/officeDocument/2006/relationships/slide" Target="/ppt/slides/slide3.xml" Id="Re11d339042604c54" /><Relationship Type="http://schemas.openxmlformats.org/officeDocument/2006/relationships/slide" Target="/ppt/slides/slide4.xml" Id="Re741587808ae4ce1" /><Relationship Type="http://schemas.openxmlformats.org/officeDocument/2006/relationships/slide" Target="/ppt/slides/slide5.xml" Id="Reea690658a8244dd" /><Relationship Type="http://schemas.openxmlformats.org/officeDocument/2006/relationships/slide" Target="/ppt/slides/slide6.xml" Id="R647dfd5467164b60" /><Relationship Type="http://schemas.openxmlformats.org/officeDocument/2006/relationships/slide" Target="/ppt/slides/slide7.xml" Id="R3f90438882aa4f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2c1b3d123645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f68a8e0924f08" /><Relationship Type="http://schemas.openxmlformats.org/officeDocument/2006/relationships/theme" Target="/ppt/slideMasters/theme/theme1.xml" Id="Re3d0dde6ea2742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9f68a8e0924f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1139c089940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792169c134b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84fbebb3445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064b9b2704f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591e67d934c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942f6ea954f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f0fc30ba547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ANNAR RYAN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ANNAR RYAN HOLDING AS ble etablert [år] og holder til i Nordkjosbotn.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3 232 639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7 081 877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12 452 406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ANNAR HELGE RYAN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Seljelvnesveien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9040 Nordkjosbotn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