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e78cfc206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f63591b46430d"/>
  </p:sldMasterIdLst>
  <p:sldIdLst>
    <p:sldId xmlns:r="http://schemas.openxmlformats.org/officeDocument/2006/relationships" id="256" r:id="Rd3143bb4beea4b4d"/>
    <p:sldId xmlns:r="http://schemas.openxmlformats.org/officeDocument/2006/relationships" id="257" r:id="Ref536b1d27b34093"/>
    <p:sldId xmlns:r="http://schemas.openxmlformats.org/officeDocument/2006/relationships" id="258" r:id="Rf9beae02de014a39"/>
    <p:sldId xmlns:r="http://schemas.openxmlformats.org/officeDocument/2006/relationships" id="259" r:id="R45ebd15fe0344e58"/>
    <p:sldId xmlns:r="http://schemas.openxmlformats.org/officeDocument/2006/relationships" id="260" r:id="R8ca324bd04414495"/>
    <p:sldId xmlns:r="http://schemas.openxmlformats.org/officeDocument/2006/relationships" id="261" r:id="Rc5a96b906702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f63591b46430d" /><Relationship Type="http://schemas.openxmlformats.org/officeDocument/2006/relationships/slide" Target="/ppt/slides/slide1.xml" Id="Rd3143bb4beea4b4d" /><Relationship Type="http://schemas.openxmlformats.org/officeDocument/2006/relationships/slide" Target="/ppt/slides/slide2.xml" Id="Ref536b1d27b34093" /><Relationship Type="http://schemas.openxmlformats.org/officeDocument/2006/relationships/slide" Target="/ppt/slides/slide3.xml" Id="Rf9beae02de014a39" /><Relationship Type="http://schemas.openxmlformats.org/officeDocument/2006/relationships/slide" Target="/ppt/slides/slide4.xml" Id="R45ebd15fe0344e58" /><Relationship Type="http://schemas.openxmlformats.org/officeDocument/2006/relationships/slide" Target="/ppt/slides/slide5.xml" Id="R8ca324bd04414495" /><Relationship Type="http://schemas.openxmlformats.org/officeDocument/2006/relationships/slide" Target="/ppt/slides/slide6.xml" Id="Rc5a96b906702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49264f260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6a0490ac49a7" /><Relationship Type="http://schemas.openxmlformats.org/officeDocument/2006/relationships/theme" Target="/ppt/slideMasters/theme/theme1.xml" Id="R7f3d5e6e9efd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56a0490ac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080b8ed5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98e887a5d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4d810b19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695d4323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f96766c8e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0ef6c1de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ANNAR RYAN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Seljelvnesveien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ANNAR RYAN HOLDING AS</a:t>
            </a:r>
          </a:p>
        </p:txBody>
      </p:sp>
    </p:spTree>
  </p:cSld>
  <p:clrMapOvr>
    <a:masterClrMapping xmlns:a="http://schemas.openxmlformats.org/drawingml/2006/main"/>
  </p:clrMapOvr>
</p:sld>
</file>