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1ba7cad97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ed29a7c1b44f0"/>
  </p:sldMasterIdLst>
  <p:sldIdLst>
    <p:sldId xmlns:r="http://schemas.openxmlformats.org/officeDocument/2006/relationships" id="256" r:id="R13cb02ddf1d04d56"/>
    <p:sldId xmlns:r="http://schemas.openxmlformats.org/officeDocument/2006/relationships" id="257" r:id="R1546df4175bd4e26"/>
    <p:sldId xmlns:r="http://schemas.openxmlformats.org/officeDocument/2006/relationships" id="258" r:id="R1af81a8b3f7b48a5"/>
    <p:sldId xmlns:r="http://schemas.openxmlformats.org/officeDocument/2006/relationships" id="259" r:id="R8f86d4365df742c9"/>
    <p:sldId xmlns:r="http://schemas.openxmlformats.org/officeDocument/2006/relationships" id="260" r:id="R79ae83b27a904a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ed29a7c1b44f0" /><Relationship Type="http://schemas.openxmlformats.org/officeDocument/2006/relationships/slide" Target="/ppt/slides/slide1.xml" Id="R13cb02ddf1d04d56" /><Relationship Type="http://schemas.openxmlformats.org/officeDocument/2006/relationships/slide" Target="/ppt/slides/slide2.xml" Id="R1546df4175bd4e26" /><Relationship Type="http://schemas.openxmlformats.org/officeDocument/2006/relationships/slide" Target="/ppt/slides/slide3.xml" Id="R1af81a8b3f7b48a5" /><Relationship Type="http://schemas.openxmlformats.org/officeDocument/2006/relationships/slide" Target="/ppt/slides/slide4.xml" Id="R8f86d4365df742c9" /><Relationship Type="http://schemas.openxmlformats.org/officeDocument/2006/relationships/slide" Target="/ppt/slides/slide5.xml" Id="R79ae83b27a904a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2bb6134ac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79d11d1c4012" /><Relationship Type="http://schemas.openxmlformats.org/officeDocument/2006/relationships/theme" Target="/ppt/slideMasters/theme/theme1.xml" Id="Rb8949d531fdc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d779d11d1c40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ec73e068e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61c892e8941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089e0dfc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746a8acd3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899a746ff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