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8af9c907994e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bb572bf3b04396"/>
  </p:sldMasterIdLst>
  <p:sldIdLst>
    <p:sldId xmlns:r="http://schemas.openxmlformats.org/officeDocument/2006/relationships" id="256" r:id="R5249bf5669114bc1"/>
    <p:sldId xmlns:r="http://schemas.openxmlformats.org/officeDocument/2006/relationships" id="257" r:id="R1215ed5d242649af"/>
    <p:sldId xmlns:r="http://schemas.openxmlformats.org/officeDocument/2006/relationships" id="258" r:id="R352205b6198b40e4"/>
    <p:sldId xmlns:r="http://schemas.openxmlformats.org/officeDocument/2006/relationships" id="259" r:id="R3995d69344b44826"/>
    <p:sldId xmlns:r="http://schemas.openxmlformats.org/officeDocument/2006/relationships" id="260" r:id="Rf4284e5308d44a5c"/>
    <p:sldId xmlns:r="http://schemas.openxmlformats.org/officeDocument/2006/relationships" id="261" r:id="R93123af0035743ff"/>
    <p:sldId xmlns:r="http://schemas.openxmlformats.org/officeDocument/2006/relationships" id="262" r:id="R786e90fa79d043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bb572bf3b04396" /><Relationship Type="http://schemas.openxmlformats.org/officeDocument/2006/relationships/slide" Target="/ppt/slides/slide1.xml" Id="R5249bf5669114bc1" /><Relationship Type="http://schemas.openxmlformats.org/officeDocument/2006/relationships/slide" Target="/ppt/slides/slide2.xml" Id="R1215ed5d242649af" /><Relationship Type="http://schemas.openxmlformats.org/officeDocument/2006/relationships/slide" Target="/ppt/slides/slide3.xml" Id="R352205b6198b40e4" /><Relationship Type="http://schemas.openxmlformats.org/officeDocument/2006/relationships/slide" Target="/ppt/slides/slide4.xml" Id="R3995d69344b44826" /><Relationship Type="http://schemas.openxmlformats.org/officeDocument/2006/relationships/slide" Target="/ppt/slides/slide5.xml" Id="Rf4284e5308d44a5c" /><Relationship Type="http://schemas.openxmlformats.org/officeDocument/2006/relationships/slide" Target="/ppt/slides/slide6.xml" Id="R93123af0035743ff" /><Relationship Type="http://schemas.openxmlformats.org/officeDocument/2006/relationships/slide" Target="/ppt/slides/slide7.xml" Id="R786e90fa79d043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271f9b19a641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c92f27a3e41ca" /><Relationship Type="http://schemas.openxmlformats.org/officeDocument/2006/relationships/theme" Target="/ppt/slideMasters/theme/theme1.xml" Id="R179205684e174e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bc92f27a3e41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7a47328814d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f11bb810b4a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cfa8bbc604f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8353a4dd04c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e5191fd5844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ba7d8ee59445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b0ae686d447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GART HOLDING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793 263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2 285 542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3 085 542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RØE NANNA ERIKSEN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Nanna Eriksen Røe, Bolignummer H0204, Helge Barmans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6508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58 73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