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5ef0cf8a6f44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05f00ca9ef4479"/>
  </p:sldMasterIdLst>
  <p:sldIdLst>
    <p:sldId xmlns:r="http://schemas.openxmlformats.org/officeDocument/2006/relationships" id="256" r:id="R9192023dae7f4039"/>
    <p:sldId xmlns:r="http://schemas.openxmlformats.org/officeDocument/2006/relationships" id="257" r:id="R38f86c5504f4494b"/>
    <p:sldId xmlns:r="http://schemas.openxmlformats.org/officeDocument/2006/relationships" id="258" r:id="Ra49192582e214c5e"/>
    <p:sldId xmlns:r="http://schemas.openxmlformats.org/officeDocument/2006/relationships" id="259" r:id="Raa3a9eb67b1740e3"/>
    <p:sldId xmlns:r="http://schemas.openxmlformats.org/officeDocument/2006/relationships" id="260" r:id="R8c519991a4a84a09"/>
    <p:sldId xmlns:r="http://schemas.openxmlformats.org/officeDocument/2006/relationships" id="261" r:id="R8881af2046a34b7f"/>
    <p:sldId xmlns:r="http://schemas.openxmlformats.org/officeDocument/2006/relationships" id="262" r:id="R6255ae2b3bae44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5f00ca9ef4479" /><Relationship Type="http://schemas.openxmlformats.org/officeDocument/2006/relationships/slide" Target="/ppt/slides/slide1.xml" Id="R9192023dae7f4039" /><Relationship Type="http://schemas.openxmlformats.org/officeDocument/2006/relationships/slide" Target="/ppt/slides/slide2.xml" Id="R38f86c5504f4494b" /><Relationship Type="http://schemas.openxmlformats.org/officeDocument/2006/relationships/slide" Target="/ppt/slides/slide3.xml" Id="Ra49192582e214c5e" /><Relationship Type="http://schemas.openxmlformats.org/officeDocument/2006/relationships/slide" Target="/ppt/slides/slide4.xml" Id="Raa3a9eb67b1740e3" /><Relationship Type="http://schemas.openxmlformats.org/officeDocument/2006/relationships/slide" Target="/ppt/slides/slide5.xml" Id="R8c519991a4a84a09" /><Relationship Type="http://schemas.openxmlformats.org/officeDocument/2006/relationships/slide" Target="/ppt/slides/slide6.xml" Id="R8881af2046a34b7f" /><Relationship Type="http://schemas.openxmlformats.org/officeDocument/2006/relationships/slide" Target="/ppt/slides/slide7.xml" Id="R6255ae2b3bae44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828a60eaf47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7fbadf2d74cdf" /><Relationship Type="http://schemas.openxmlformats.org/officeDocument/2006/relationships/theme" Target="/ppt/slideMasters/theme/theme1.xml" Id="R432fb02513784f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17fbadf2d74c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b0a3787104f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4a7eb2a9d4a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6e942fc864c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55866be094d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bc85cacde4d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d3979b10b4a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4b3a9d4fa41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BERNT OTTO FOLLESTAD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OTTO FOLLESTAD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OTTO FOLLESTAD HOLDING AS ble etablert [år] og holder til i Tofte.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OTTO FOLLESTAD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OTTO FOLLESTAD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OTTO FOLLESTAD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22 228 566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OTTO FOLLESTAD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FOLLESTAD BERNT OTTO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OTTO FOLLESTAD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Matheasvingen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3482 Tofte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57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989 083 228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OTTO FOLLESTAD HOLDING AS</a:t>
            </a:r>
          </a:p>
        </p:txBody>
      </p:sp>
    </p:spTree>
  </p:cSld>
  <p:clrMapOvr>
    <a:masterClrMapping xmlns:a="http://schemas.openxmlformats.org/drawingml/2006/main"/>
  </p:clrMapOvr>
</p:sld>
</file>