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bb769877654a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4897a39f694ae2"/>
  </p:sldMasterIdLst>
  <p:sldIdLst>
    <p:sldId xmlns:r="http://schemas.openxmlformats.org/officeDocument/2006/relationships" id="256" r:id="R4e5856c9efc0415f"/>
    <p:sldId xmlns:r="http://schemas.openxmlformats.org/officeDocument/2006/relationships" id="257" r:id="R31fd45c277f84158"/>
    <p:sldId xmlns:r="http://schemas.openxmlformats.org/officeDocument/2006/relationships" id="258" r:id="Re86b2dd697be4c21"/>
    <p:sldId xmlns:r="http://schemas.openxmlformats.org/officeDocument/2006/relationships" id="259" r:id="R4278840e07e54180"/>
    <p:sldId xmlns:r="http://schemas.openxmlformats.org/officeDocument/2006/relationships" id="260" r:id="R4799964f9d2241cc"/>
    <p:sldId xmlns:r="http://schemas.openxmlformats.org/officeDocument/2006/relationships" id="261" r:id="R9357a49065c74335"/>
    <p:sldId xmlns:r="http://schemas.openxmlformats.org/officeDocument/2006/relationships" id="262" r:id="R6420b348ce1b4a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4897a39f694ae2" /><Relationship Type="http://schemas.openxmlformats.org/officeDocument/2006/relationships/slide" Target="/ppt/slides/slide1.xml" Id="R4e5856c9efc0415f" /><Relationship Type="http://schemas.openxmlformats.org/officeDocument/2006/relationships/slide" Target="/ppt/slides/slide2.xml" Id="R31fd45c277f84158" /><Relationship Type="http://schemas.openxmlformats.org/officeDocument/2006/relationships/slide" Target="/ppt/slides/slide3.xml" Id="Re86b2dd697be4c21" /><Relationship Type="http://schemas.openxmlformats.org/officeDocument/2006/relationships/slide" Target="/ppt/slides/slide4.xml" Id="R4278840e07e54180" /><Relationship Type="http://schemas.openxmlformats.org/officeDocument/2006/relationships/slide" Target="/ppt/slides/slide5.xml" Id="R4799964f9d2241cc" /><Relationship Type="http://schemas.openxmlformats.org/officeDocument/2006/relationships/slide" Target="/ppt/slides/slide6.xml" Id="R9357a49065c74335" /><Relationship Type="http://schemas.openxmlformats.org/officeDocument/2006/relationships/slide" Target="/ppt/slides/slide7.xml" Id="R6420b348ce1b4a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8ea8c2a7c046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73695c567458a" /><Relationship Type="http://schemas.openxmlformats.org/officeDocument/2006/relationships/theme" Target="/ppt/slideMasters/theme/theme1.xml" Id="Rc9816e8de67744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173695c56745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c352b0c0e47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7eff007cf42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13c0c6f954e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a5644dc0d45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27089282b4b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af3bd679740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c93cdf3704e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MOHN-GÅRDEN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MOHN-GÅRDEN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MOHN-GÅRDEN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MOHN-GÅRDEN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MOHN-GÅRDEN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MOHN-GÅRDEN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13 736 603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5 959 904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4 823 156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4 570 671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12 599 812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MOHN-GÅRDEN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MOHN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MOHN-GÅRDEN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Filipstadveien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989 082 183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MOHN-GÅRDEN AS</a:t>
            </a:r>
          </a:p>
        </p:txBody>
      </p:sp>
    </p:spTree>
  </p:cSld>
  <p:clrMapOvr>
    <a:masterClrMapping xmlns:a="http://schemas.openxmlformats.org/drawingml/2006/main"/>
  </p:clrMapOvr>
</p:sld>
</file>