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668e4f849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b0b5e861604cb7"/>
  </p:sldMasterIdLst>
  <p:sldIdLst>
    <p:sldId xmlns:r="http://schemas.openxmlformats.org/officeDocument/2006/relationships" id="256" r:id="Rcdcfd45e880847c3"/>
    <p:sldId xmlns:r="http://schemas.openxmlformats.org/officeDocument/2006/relationships" id="257" r:id="R06a99016a35349f3"/>
    <p:sldId xmlns:r="http://schemas.openxmlformats.org/officeDocument/2006/relationships" id="258" r:id="R2b7264055d2b4a33"/>
    <p:sldId xmlns:r="http://schemas.openxmlformats.org/officeDocument/2006/relationships" id="259" r:id="Ra6274846bb6a4b8d"/>
    <p:sldId xmlns:r="http://schemas.openxmlformats.org/officeDocument/2006/relationships" id="260" r:id="Rd8e631c667694815"/>
    <p:sldId xmlns:r="http://schemas.openxmlformats.org/officeDocument/2006/relationships" id="261" r:id="Rfbd2181a58ad4055"/>
    <p:sldId xmlns:r="http://schemas.openxmlformats.org/officeDocument/2006/relationships" id="262" r:id="Rcea8b55dec824f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b0b5e861604cb7" /><Relationship Type="http://schemas.openxmlformats.org/officeDocument/2006/relationships/slide" Target="/ppt/slides/slide1.xml" Id="Rcdcfd45e880847c3" /><Relationship Type="http://schemas.openxmlformats.org/officeDocument/2006/relationships/slide" Target="/ppt/slides/slide2.xml" Id="R06a99016a35349f3" /><Relationship Type="http://schemas.openxmlformats.org/officeDocument/2006/relationships/slide" Target="/ppt/slides/slide3.xml" Id="R2b7264055d2b4a33" /><Relationship Type="http://schemas.openxmlformats.org/officeDocument/2006/relationships/slide" Target="/ppt/slides/slide4.xml" Id="Ra6274846bb6a4b8d" /><Relationship Type="http://schemas.openxmlformats.org/officeDocument/2006/relationships/slide" Target="/ppt/slides/slide5.xml" Id="Rd8e631c667694815" /><Relationship Type="http://schemas.openxmlformats.org/officeDocument/2006/relationships/slide" Target="/ppt/slides/slide6.xml" Id="Rfbd2181a58ad4055" /><Relationship Type="http://schemas.openxmlformats.org/officeDocument/2006/relationships/slide" Target="/ppt/slides/slide7.xml" Id="Rcea8b55dec824f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9081aa11df41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e7a755403449a" /><Relationship Type="http://schemas.openxmlformats.org/officeDocument/2006/relationships/theme" Target="/ppt/slideMasters/theme/theme1.xml" Id="R5f4c8909d0424f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ce7a755403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7fb6e4d96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bda8b844e40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7452f0c74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630a2c3e8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cb06fef62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ed3fd1a1041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9c54ae954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