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cac01f3a1148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e9baf23d3e4234"/>
  </p:sldMasterIdLst>
  <p:sldIdLst>
    <p:sldId xmlns:r="http://schemas.openxmlformats.org/officeDocument/2006/relationships" id="256" r:id="R9d2136ea19e54c27"/>
    <p:sldId xmlns:r="http://schemas.openxmlformats.org/officeDocument/2006/relationships" id="257" r:id="Ree4cbf4b389f4ce5"/>
    <p:sldId xmlns:r="http://schemas.openxmlformats.org/officeDocument/2006/relationships" id="258" r:id="R931abf4e02d4498c"/>
    <p:sldId xmlns:r="http://schemas.openxmlformats.org/officeDocument/2006/relationships" id="259" r:id="R72b132e76711405f"/>
    <p:sldId xmlns:r="http://schemas.openxmlformats.org/officeDocument/2006/relationships" id="260" r:id="Rc2838927893f48ed"/>
    <p:sldId xmlns:r="http://schemas.openxmlformats.org/officeDocument/2006/relationships" id="261" r:id="Rc06767680e0a4c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e9baf23d3e4234" /><Relationship Type="http://schemas.openxmlformats.org/officeDocument/2006/relationships/slide" Target="/ppt/slides/slide1.xml" Id="R9d2136ea19e54c27" /><Relationship Type="http://schemas.openxmlformats.org/officeDocument/2006/relationships/slide" Target="/ppt/slides/slide2.xml" Id="Ree4cbf4b389f4ce5" /><Relationship Type="http://schemas.openxmlformats.org/officeDocument/2006/relationships/slide" Target="/ppt/slides/slide3.xml" Id="R931abf4e02d4498c" /><Relationship Type="http://schemas.openxmlformats.org/officeDocument/2006/relationships/slide" Target="/ppt/slides/slide4.xml" Id="R72b132e76711405f" /><Relationship Type="http://schemas.openxmlformats.org/officeDocument/2006/relationships/slide" Target="/ppt/slides/slide5.xml" Id="Rc2838927893f48ed" /><Relationship Type="http://schemas.openxmlformats.org/officeDocument/2006/relationships/slide" Target="/ppt/slides/slide6.xml" Id="Rc06767680e0a4c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0646c742424a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f904f7b9e45e6" /><Relationship Type="http://schemas.openxmlformats.org/officeDocument/2006/relationships/theme" Target="/ppt/slideMasters/theme/theme1.xml" Id="Rc577bffd5e644e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0f904f7b9e45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16da5fd3d40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744016c0440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69a477aa241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171b838eb45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e293156754c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eb33539d742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GALÅEN SAMDRIFT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GALÅEN SAMDRIFT DA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15 810 285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1 945 347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1 011 406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−183 274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16 359 361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Galåen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989 079 662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SAMDRIFT DA</a:t>
            </a:r>
          </a:p>
        </p:txBody>
      </p:sp>
    </p:spTree>
  </p:cSld>
  <p:clrMapOvr>
    <a:masterClrMapping xmlns:a="http://schemas.openxmlformats.org/drawingml/2006/main"/>
  </p:clrMapOvr>
</p:sld>
</file>