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93d7c7cd5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ee0664bbd3495e"/>
  </p:sldMasterIdLst>
  <p:sldIdLst>
    <p:sldId xmlns:r="http://schemas.openxmlformats.org/officeDocument/2006/relationships" id="256" r:id="R8cb3ad577d704631"/>
    <p:sldId xmlns:r="http://schemas.openxmlformats.org/officeDocument/2006/relationships" id="257" r:id="Rcd4a82717a1d4262"/>
    <p:sldId xmlns:r="http://schemas.openxmlformats.org/officeDocument/2006/relationships" id="258" r:id="Rcf1634b35cd34490"/>
    <p:sldId xmlns:r="http://schemas.openxmlformats.org/officeDocument/2006/relationships" id="259" r:id="R39dca890e38d43fd"/>
    <p:sldId xmlns:r="http://schemas.openxmlformats.org/officeDocument/2006/relationships" id="260" r:id="Rbd6a93859d0a4ca5"/>
    <p:sldId xmlns:r="http://schemas.openxmlformats.org/officeDocument/2006/relationships" id="261" r:id="R4d074af2034340c9"/>
    <p:sldId xmlns:r="http://schemas.openxmlformats.org/officeDocument/2006/relationships" id="262" r:id="Raea881e9058c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e0664bbd3495e" /><Relationship Type="http://schemas.openxmlformats.org/officeDocument/2006/relationships/slide" Target="/ppt/slides/slide1.xml" Id="R8cb3ad577d704631" /><Relationship Type="http://schemas.openxmlformats.org/officeDocument/2006/relationships/slide" Target="/ppt/slides/slide2.xml" Id="Rcd4a82717a1d4262" /><Relationship Type="http://schemas.openxmlformats.org/officeDocument/2006/relationships/slide" Target="/ppt/slides/slide3.xml" Id="Rcf1634b35cd34490" /><Relationship Type="http://schemas.openxmlformats.org/officeDocument/2006/relationships/slide" Target="/ppt/slides/slide4.xml" Id="R39dca890e38d43fd" /><Relationship Type="http://schemas.openxmlformats.org/officeDocument/2006/relationships/slide" Target="/ppt/slides/slide5.xml" Id="Rbd6a93859d0a4ca5" /><Relationship Type="http://schemas.openxmlformats.org/officeDocument/2006/relationships/slide" Target="/ppt/slides/slide6.xml" Id="R4d074af2034340c9" /><Relationship Type="http://schemas.openxmlformats.org/officeDocument/2006/relationships/slide" Target="/ppt/slides/slide7.xml" Id="Raea881e9058c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9d992847d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00308e9d942d7" /><Relationship Type="http://schemas.openxmlformats.org/officeDocument/2006/relationships/theme" Target="/ppt/slideMasters/theme/theme1.xml" Id="Rdad4380b5c034d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700308e9d9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fc16cb93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7a2dd01cc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39be1aa324d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2eaa0c714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a124cd5fb4b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e5c76eeea44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b5ad3050a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6 723 657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6 724 066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MOLTKE-HANSEN OTTO  –  45,2 %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 INGRID  –  45,2 %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MOLTKE-HANSEN METTE K E  –  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MIO AS</a:t>
            </a:r>
          </a:p>
        </p:txBody>
      </p:sp>
    </p:spTree>
  </p:cSld>
  <p:clrMapOvr>
    <a:masterClrMapping xmlns:a="http://schemas.openxmlformats.org/drawingml/2006/main"/>
  </p:clrMapOvr>
</p:sld>
</file>