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adff7fa1a645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fdafcfa16f44f8"/>
  </p:sldMasterIdLst>
  <p:sldIdLst>
    <p:sldId xmlns:r="http://schemas.openxmlformats.org/officeDocument/2006/relationships" id="256" r:id="R74256eac97404db6"/>
    <p:sldId xmlns:r="http://schemas.openxmlformats.org/officeDocument/2006/relationships" id="257" r:id="R48bb39bfeb444498"/>
    <p:sldId xmlns:r="http://schemas.openxmlformats.org/officeDocument/2006/relationships" id="258" r:id="R0ed70137b9634e0a"/>
    <p:sldId xmlns:r="http://schemas.openxmlformats.org/officeDocument/2006/relationships" id="259" r:id="R84c9c5e36ac748f4"/>
    <p:sldId xmlns:r="http://schemas.openxmlformats.org/officeDocument/2006/relationships" id="260" r:id="R7840835f28924dbb"/>
    <p:sldId xmlns:r="http://schemas.openxmlformats.org/officeDocument/2006/relationships" id="261" r:id="R9c8274193d904bad"/>
    <p:sldId xmlns:r="http://schemas.openxmlformats.org/officeDocument/2006/relationships" id="262" r:id="Rf917923251cc41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dafcfa16f44f8" /><Relationship Type="http://schemas.openxmlformats.org/officeDocument/2006/relationships/slide" Target="/ppt/slides/slide1.xml" Id="R74256eac97404db6" /><Relationship Type="http://schemas.openxmlformats.org/officeDocument/2006/relationships/slide" Target="/ppt/slides/slide2.xml" Id="R48bb39bfeb444498" /><Relationship Type="http://schemas.openxmlformats.org/officeDocument/2006/relationships/slide" Target="/ppt/slides/slide3.xml" Id="R0ed70137b9634e0a" /><Relationship Type="http://schemas.openxmlformats.org/officeDocument/2006/relationships/slide" Target="/ppt/slides/slide4.xml" Id="R84c9c5e36ac748f4" /><Relationship Type="http://schemas.openxmlformats.org/officeDocument/2006/relationships/slide" Target="/ppt/slides/slide5.xml" Id="R7840835f28924dbb" /><Relationship Type="http://schemas.openxmlformats.org/officeDocument/2006/relationships/slide" Target="/ppt/slides/slide6.xml" Id="R9c8274193d904bad" /><Relationship Type="http://schemas.openxmlformats.org/officeDocument/2006/relationships/slide" Target="/ppt/slides/slide7.xml" Id="Rf917923251cc41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85dc010eb4d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f25d2ff364bab" /><Relationship Type="http://schemas.openxmlformats.org/officeDocument/2006/relationships/theme" Target="/ppt/slideMasters/theme/theme1.xml" Id="R3b1bc62f877e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f25d2ff364b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6d3d03a004f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5ba2b55a94d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dcb89c2114e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ed9df293847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d3a86da5c48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e499bd1f74f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4905ec5094c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SÆTRE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22 997 765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22 998 859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TORBJØRG FINNE SÆTRE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SÆTRE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FLATEKVAL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SWOOP GROUP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Kalvedalsveien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martin@swoopconsulting.no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