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0c4149566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87dbfa0eb45c3"/>
  </p:sldMasterIdLst>
  <p:sldIdLst>
    <p:sldId xmlns:r="http://schemas.openxmlformats.org/officeDocument/2006/relationships" id="256" r:id="R184cc2ee620a40f4"/>
    <p:sldId xmlns:r="http://schemas.openxmlformats.org/officeDocument/2006/relationships" id="257" r:id="R7af86b6724c64b65"/>
    <p:sldId xmlns:r="http://schemas.openxmlformats.org/officeDocument/2006/relationships" id="258" r:id="R75f68f479ee64482"/>
    <p:sldId xmlns:r="http://schemas.openxmlformats.org/officeDocument/2006/relationships" id="259" r:id="R4ca1734020534a64"/>
    <p:sldId xmlns:r="http://schemas.openxmlformats.org/officeDocument/2006/relationships" id="260" r:id="R4a185c32da45499a"/>
    <p:sldId xmlns:r="http://schemas.openxmlformats.org/officeDocument/2006/relationships" id="261" r:id="Ra15e9ca640ac4dda"/>
    <p:sldId xmlns:r="http://schemas.openxmlformats.org/officeDocument/2006/relationships" id="262" r:id="Rc6a48d1ff4594b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87dbfa0eb45c3" /><Relationship Type="http://schemas.openxmlformats.org/officeDocument/2006/relationships/slide" Target="/ppt/slides/slide1.xml" Id="R184cc2ee620a40f4" /><Relationship Type="http://schemas.openxmlformats.org/officeDocument/2006/relationships/slide" Target="/ppt/slides/slide2.xml" Id="R7af86b6724c64b65" /><Relationship Type="http://schemas.openxmlformats.org/officeDocument/2006/relationships/slide" Target="/ppt/slides/slide3.xml" Id="R75f68f479ee64482" /><Relationship Type="http://schemas.openxmlformats.org/officeDocument/2006/relationships/slide" Target="/ppt/slides/slide4.xml" Id="R4ca1734020534a64" /><Relationship Type="http://schemas.openxmlformats.org/officeDocument/2006/relationships/slide" Target="/ppt/slides/slide5.xml" Id="R4a185c32da45499a" /><Relationship Type="http://schemas.openxmlformats.org/officeDocument/2006/relationships/slide" Target="/ppt/slides/slide6.xml" Id="Ra15e9ca640ac4dda" /><Relationship Type="http://schemas.openxmlformats.org/officeDocument/2006/relationships/slide" Target="/ppt/slides/slide7.xml" Id="Rc6a48d1ff4594b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e7a461e9e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e2e607054c66" /><Relationship Type="http://schemas.openxmlformats.org/officeDocument/2006/relationships/theme" Target="/ppt/slideMasters/theme/theme1.xml" Id="Rbf2ed7b2ac0f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69e2e607054c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9fe25072549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a4ddb623c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27073004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531b75324d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4209aa67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501e384e8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744a8fa554d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10 466 105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10 550 766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LEONTHIN NICOLAI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NL HOLDING AS</a:t>
            </a:r>
          </a:p>
        </p:txBody>
      </p:sp>
    </p:spTree>
  </p:cSld>
  <p:clrMapOvr>
    <a:masterClrMapping xmlns:a="http://schemas.openxmlformats.org/drawingml/2006/main"/>
  </p:clrMapOvr>
</p:sld>
</file>