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74ad819193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8b65c9481c410f"/>
  </p:sldMasterIdLst>
  <p:sldIdLst>
    <p:sldId xmlns:r="http://schemas.openxmlformats.org/officeDocument/2006/relationships" id="256" r:id="Rbcbae0faab6b4ccb"/>
    <p:sldId xmlns:r="http://schemas.openxmlformats.org/officeDocument/2006/relationships" id="257" r:id="Rc219fa7d0deb4c8e"/>
    <p:sldId xmlns:r="http://schemas.openxmlformats.org/officeDocument/2006/relationships" id="258" r:id="R8a098d5d87024d13"/>
    <p:sldId xmlns:r="http://schemas.openxmlformats.org/officeDocument/2006/relationships" id="259" r:id="R1c5b975c91cb44c4"/>
    <p:sldId xmlns:r="http://schemas.openxmlformats.org/officeDocument/2006/relationships" id="260" r:id="R505991b4a7f140df"/>
    <p:sldId xmlns:r="http://schemas.openxmlformats.org/officeDocument/2006/relationships" id="261" r:id="Rd4f69a976eb44ef5"/>
    <p:sldId xmlns:r="http://schemas.openxmlformats.org/officeDocument/2006/relationships" id="262" r:id="R5133f7a7975846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b65c9481c410f" /><Relationship Type="http://schemas.openxmlformats.org/officeDocument/2006/relationships/slide" Target="/ppt/slides/slide1.xml" Id="Rbcbae0faab6b4ccb" /><Relationship Type="http://schemas.openxmlformats.org/officeDocument/2006/relationships/slide" Target="/ppt/slides/slide2.xml" Id="Rc219fa7d0deb4c8e" /><Relationship Type="http://schemas.openxmlformats.org/officeDocument/2006/relationships/slide" Target="/ppt/slides/slide3.xml" Id="R8a098d5d87024d13" /><Relationship Type="http://schemas.openxmlformats.org/officeDocument/2006/relationships/slide" Target="/ppt/slides/slide4.xml" Id="R1c5b975c91cb44c4" /><Relationship Type="http://schemas.openxmlformats.org/officeDocument/2006/relationships/slide" Target="/ppt/slides/slide5.xml" Id="R505991b4a7f140df" /><Relationship Type="http://schemas.openxmlformats.org/officeDocument/2006/relationships/slide" Target="/ppt/slides/slide6.xml" Id="Rd4f69a976eb44ef5" /><Relationship Type="http://schemas.openxmlformats.org/officeDocument/2006/relationships/slide" Target="/ppt/slides/slide7.xml" Id="R5133f7a7975846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ce68f1d2841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b78e708304d37" /><Relationship Type="http://schemas.openxmlformats.org/officeDocument/2006/relationships/theme" Target="/ppt/slideMasters/theme/theme1.xml" Id="R1399058381b1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5b78e708304d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f4fd6ce4c4b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133511cf940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7f135cb4e48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7307a456944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54d9cc6b242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9d2e9a15343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da1fb3e474a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BLOMING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12 733 495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13 835 168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MELAND INGRID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BLOMING AS</a:t>
            </a:r>
          </a:p>
        </p:txBody>
      </p:sp>
    </p:spTree>
  </p:cSld>
  <p:clrMapOvr>
    <a:masterClrMapping xmlns:a="http://schemas.openxmlformats.org/drawingml/2006/main"/>
  </p:clrMapOvr>
</p:sld>
</file>