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577d70794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ac8f765b94abf"/>
  </p:sldMasterIdLst>
  <p:sldIdLst>
    <p:sldId xmlns:r="http://schemas.openxmlformats.org/officeDocument/2006/relationships" id="256" r:id="R6f7da924baae4c26"/>
    <p:sldId xmlns:r="http://schemas.openxmlformats.org/officeDocument/2006/relationships" id="257" r:id="R968934cf36a645de"/>
    <p:sldId xmlns:r="http://schemas.openxmlformats.org/officeDocument/2006/relationships" id="258" r:id="Rbb22dd4fb2574167"/>
    <p:sldId xmlns:r="http://schemas.openxmlformats.org/officeDocument/2006/relationships" id="259" r:id="Rc0382a4f64f74742"/>
    <p:sldId xmlns:r="http://schemas.openxmlformats.org/officeDocument/2006/relationships" id="260" r:id="Rb0a71136f4ae481a"/>
    <p:sldId xmlns:r="http://schemas.openxmlformats.org/officeDocument/2006/relationships" id="261" r:id="R8ee9441e56b242a7"/>
    <p:sldId xmlns:r="http://schemas.openxmlformats.org/officeDocument/2006/relationships" id="262" r:id="R5d5282518928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ac8f765b94abf" /><Relationship Type="http://schemas.openxmlformats.org/officeDocument/2006/relationships/slide" Target="/ppt/slides/slide1.xml" Id="R6f7da924baae4c26" /><Relationship Type="http://schemas.openxmlformats.org/officeDocument/2006/relationships/slide" Target="/ppt/slides/slide2.xml" Id="R968934cf36a645de" /><Relationship Type="http://schemas.openxmlformats.org/officeDocument/2006/relationships/slide" Target="/ppt/slides/slide3.xml" Id="Rbb22dd4fb2574167" /><Relationship Type="http://schemas.openxmlformats.org/officeDocument/2006/relationships/slide" Target="/ppt/slides/slide4.xml" Id="Rc0382a4f64f74742" /><Relationship Type="http://schemas.openxmlformats.org/officeDocument/2006/relationships/slide" Target="/ppt/slides/slide5.xml" Id="Rb0a71136f4ae481a" /><Relationship Type="http://schemas.openxmlformats.org/officeDocument/2006/relationships/slide" Target="/ppt/slides/slide6.xml" Id="R8ee9441e56b242a7" /><Relationship Type="http://schemas.openxmlformats.org/officeDocument/2006/relationships/slide" Target="/ppt/slides/slide7.xml" Id="R5d5282518928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0873f671a4f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48fe5c3be491d" /><Relationship Type="http://schemas.openxmlformats.org/officeDocument/2006/relationships/theme" Target="/ppt/slideMasters/theme/theme1.xml" Id="R7a2622c6a189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e48fe5c3be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cb981b28b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9f28af784e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247b7664a4f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3bf77fa9242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9adf1729141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199d312d8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b875ea246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6 248 801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47 013 528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54 443 375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MISKATONIC HOLDING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 HOLDING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BERIT M. DALMAN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KARIN BIRGITTA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Trosterudveien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24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989 075 853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BEKA HOLDING AS</a:t>
            </a:r>
          </a:p>
        </p:txBody>
      </p:sp>
    </p:spTree>
  </p:cSld>
  <p:clrMapOvr>
    <a:masterClrMapping xmlns:a="http://schemas.openxmlformats.org/drawingml/2006/main"/>
  </p:clrMapOvr>
</p:sld>
</file>