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1666da145942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94e0eab2cc4079"/>
  </p:sldMasterIdLst>
  <p:sldIdLst>
    <p:sldId xmlns:r="http://schemas.openxmlformats.org/officeDocument/2006/relationships" id="256" r:id="Rd2a8a2ef91374fe1"/>
    <p:sldId xmlns:r="http://schemas.openxmlformats.org/officeDocument/2006/relationships" id="257" r:id="R2ff75bcf1dc54ea7"/>
    <p:sldId xmlns:r="http://schemas.openxmlformats.org/officeDocument/2006/relationships" id="258" r:id="Rdea80c2e07eb41fd"/>
    <p:sldId xmlns:r="http://schemas.openxmlformats.org/officeDocument/2006/relationships" id="259" r:id="R044870ad9de543dc"/>
    <p:sldId xmlns:r="http://schemas.openxmlformats.org/officeDocument/2006/relationships" id="260" r:id="Rce9dd47300ac4418"/>
    <p:sldId xmlns:r="http://schemas.openxmlformats.org/officeDocument/2006/relationships" id="261" r:id="Rb6f68f1af2654bcd"/>
    <p:sldId xmlns:r="http://schemas.openxmlformats.org/officeDocument/2006/relationships" id="262" r:id="R8f4898081ee94e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94e0eab2cc4079" /><Relationship Type="http://schemas.openxmlformats.org/officeDocument/2006/relationships/slide" Target="/ppt/slides/slide1.xml" Id="Rd2a8a2ef91374fe1" /><Relationship Type="http://schemas.openxmlformats.org/officeDocument/2006/relationships/slide" Target="/ppt/slides/slide2.xml" Id="R2ff75bcf1dc54ea7" /><Relationship Type="http://schemas.openxmlformats.org/officeDocument/2006/relationships/slide" Target="/ppt/slides/slide3.xml" Id="Rdea80c2e07eb41fd" /><Relationship Type="http://schemas.openxmlformats.org/officeDocument/2006/relationships/slide" Target="/ppt/slides/slide4.xml" Id="R044870ad9de543dc" /><Relationship Type="http://schemas.openxmlformats.org/officeDocument/2006/relationships/slide" Target="/ppt/slides/slide5.xml" Id="Rce9dd47300ac4418" /><Relationship Type="http://schemas.openxmlformats.org/officeDocument/2006/relationships/slide" Target="/ppt/slides/slide6.xml" Id="Rb6f68f1af2654bcd" /><Relationship Type="http://schemas.openxmlformats.org/officeDocument/2006/relationships/slide" Target="/ppt/slides/slide7.xml" Id="R8f4898081ee94e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3fd6df69b049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4290281254223" /><Relationship Type="http://schemas.openxmlformats.org/officeDocument/2006/relationships/theme" Target="/ppt/slideMasters/theme/theme1.xml" Id="Rfecd9e7316d44c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e42902812542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bce88ad954e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573c3b32642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40cb4df374d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98d311a6449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f2edbaf7843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935aa70c248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040522d6948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DESIMAL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DESIMAL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DESIMAL GROUP AS ble etablert [år] og holder til i Rælingen.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DESIMAL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DESIMAL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DESIMAL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269 998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510 209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DESIMAL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DESIMAL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Vangensteinvegen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2005 Rælingen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www.desimal.no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989 074 261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DESIMAL GROUP AS</a:t>
            </a:r>
          </a:p>
        </p:txBody>
      </p:sp>
    </p:spTree>
  </p:cSld>
  <p:clrMapOvr>
    <a:masterClrMapping xmlns:a="http://schemas.openxmlformats.org/drawingml/2006/main"/>
  </p:clrMapOvr>
</p:sld>
</file>