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691e8276f24a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f4aa30f545404e"/>
  </p:sldMasterIdLst>
  <p:sldIdLst>
    <p:sldId xmlns:r="http://schemas.openxmlformats.org/officeDocument/2006/relationships" id="256" r:id="R48077d05fe2d430c"/>
    <p:sldId xmlns:r="http://schemas.openxmlformats.org/officeDocument/2006/relationships" id="257" r:id="Ra2d76c5eda3b4862"/>
    <p:sldId xmlns:r="http://schemas.openxmlformats.org/officeDocument/2006/relationships" id="258" r:id="R906f55dcb06542c5"/>
    <p:sldId xmlns:r="http://schemas.openxmlformats.org/officeDocument/2006/relationships" id="259" r:id="Rf18093738d884472"/>
    <p:sldId xmlns:r="http://schemas.openxmlformats.org/officeDocument/2006/relationships" id="260" r:id="R51fd14f4b9eb4012"/>
    <p:sldId xmlns:r="http://schemas.openxmlformats.org/officeDocument/2006/relationships" id="261" r:id="R98aaf83635974e81"/>
    <p:sldId xmlns:r="http://schemas.openxmlformats.org/officeDocument/2006/relationships" id="262" r:id="Rd57f56b5eda34e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f4aa30f545404e" /><Relationship Type="http://schemas.openxmlformats.org/officeDocument/2006/relationships/slide" Target="/ppt/slides/slide1.xml" Id="R48077d05fe2d430c" /><Relationship Type="http://schemas.openxmlformats.org/officeDocument/2006/relationships/slide" Target="/ppt/slides/slide2.xml" Id="Ra2d76c5eda3b4862" /><Relationship Type="http://schemas.openxmlformats.org/officeDocument/2006/relationships/slide" Target="/ppt/slides/slide3.xml" Id="R906f55dcb06542c5" /><Relationship Type="http://schemas.openxmlformats.org/officeDocument/2006/relationships/slide" Target="/ppt/slides/slide4.xml" Id="Rf18093738d884472" /><Relationship Type="http://schemas.openxmlformats.org/officeDocument/2006/relationships/slide" Target="/ppt/slides/slide5.xml" Id="R51fd14f4b9eb4012" /><Relationship Type="http://schemas.openxmlformats.org/officeDocument/2006/relationships/slide" Target="/ppt/slides/slide6.xml" Id="R98aaf83635974e81" /><Relationship Type="http://schemas.openxmlformats.org/officeDocument/2006/relationships/slide" Target="/ppt/slides/slide7.xml" Id="Rd57f56b5eda34e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9a635b7ef742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4e5998d81e484b" /><Relationship Type="http://schemas.openxmlformats.org/officeDocument/2006/relationships/theme" Target="/ppt/slideMasters/theme/theme1.xml" Id="R897bc86eda4142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4e5998d81e48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59eb96b4de4d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7bc7fe211e48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5e44c4e70840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fecf622a9d4b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086ebb626d41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f275f164e54d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b03db8eaf548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AVENTI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AVENTI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4 505 446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4 456 161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4 471 391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46 517 823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46 709 062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REME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Dvergsnesåsen 116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4639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