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c63865aa7a4b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489ac536bb4b21"/>
  </p:sldMasterIdLst>
  <p:sldIdLst>
    <p:sldId xmlns:r="http://schemas.openxmlformats.org/officeDocument/2006/relationships" id="256" r:id="Raa3a74cb7ad747b3"/>
    <p:sldId xmlns:r="http://schemas.openxmlformats.org/officeDocument/2006/relationships" id="257" r:id="R109ab0a2a71247e4"/>
    <p:sldId xmlns:r="http://schemas.openxmlformats.org/officeDocument/2006/relationships" id="258" r:id="Rb19142adda4e4e2c"/>
    <p:sldId xmlns:r="http://schemas.openxmlformats.org/officeDocument/2006/relationships" id="259" r:id="R1bc50b9c3d3b47c3"/>
    <p:sldId xmlns:r="http://schemas.openxmlformats.org/officeDocument/2006/relationships" id="260" r:id="R7ddaa9304ad44a56"/>
    <p:sldId xmlns:r="http://schemas.openxmlformats.org/officeDocument/2006/relationships" id="261" r:id="R9fca51b97e2a42bf"/>
    <p:sldId xmlns:r="http://schemas.openxmlformats.org/officeDocument/2006/relationships" id="262" r:id="Rec91647ecb8948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489ac536bb4b21" /><Relationship Type="http://schemas.openxmlformats.org/officeDocument/2006/relationships/slide" Target="/ppt/slides/slide1.xml" Id="Raa3a74cb7ad747b3" /><Relationship Type="http://schemas.openxmlformats.org/officeDocument/2006/relationships/slide" Target="/ppt/slides/slide2.xml" Id="R109ab0a2a71247e4" /><Relationship Type="http://schemas.openxmlformats.org/officeDocument/2006/relationships/slide" Target="/ppt/slides/slide3.xml" Id="Rb19142adda4e4e2c" /><Relationship Type="http://schemas.openxmlformats.org/officeDocument/2006/relationships/slide" Target="/ppt/slides/slide4.xml" Id="R1bc50b9c3d3b47c3" /><Relationship Type="http://schemas.openxmlformats.org/officeDocument/2006/relationships/slide" Target="/ppt/slides/slide5.xml" Id="R7ddaa9304ad44a56" /><Relationship Type="http://schemas.openxmlformats.org/officeDocument/2006/relationships/slide" Target="/ppt/slides/slide6.xml" Id="R9fca51b97e2a42bf" /><Relationship Type="http://schemas.openxmlformats.org/officeDocument/2006/relationships/slide" Target="/ppt/slides/slide7.xml" Id="Rec91647ecb8948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8652230e694c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b863c5cd54072" /><Relationship Type="http://schemas.openxmlformats.org/officeDocument/2006/relationships/theme" Target="/ppt/slideMasters/theme/theme1.xml" Id="R0c16f7c994d64a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db863c5cd540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e0376283742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6236b5e6849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a9fa147824d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76e1027ba4b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b75361efd47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d2f62d5614d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13b55edc548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BORGÅSEN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BORGÅSEN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7 626 032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5 871 835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9 803 237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VIGMOSTAD ARNO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Vigmostad 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989 071 122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BORGÅSEN AS</a:t>
            </a:r>
          </a:p>
        </p:txBody>
      </p:sp>
    </p:spTree>
  </p:cSld>
  <p:clrMapOvr>
    <a:masterClrMapping xmlns:a="http://schemas.openxmlformats.org/drawingml/2006/main"/>
  </p:clrMapOvr>
</p:sld>
</file>