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82ace9b194b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27e9784824886"/>
  </p:sldMasterIdLst>
  <p:sldIdLst>
    <p:sldId xmlns:r="http://schemas.openxmlformats.org/officeDocument/2006/relationships" id="256" r:id="R262ac6ff33254d6f"/>
    <p:sldId xmlns:r="http://schemas.openxmlformats.org/officeDocument/2006/relationships" id="257" r:id="Rd67c4723ed144080"/>
    <p:sldId xmlns:r="http://schemas.openxmlformats.org/officeDocument/2006/relationships" id="258" r:id="Rc19125b06e7841dc"/>
    <p:sldId xmlns:r="http://schemas.openxmlformats.org/officeDocument/2006/relationships" id="259" r:id="R6e30a04eb18d49f8"/>
    <p:sldId xmlns:r="http://schemas.openxmlformats.org/officeDocument/2006/relationships" id="260" r:id="R9a3e2f509a0743bb"/>
    <p:sldId xmlns:r="http://schemas.openxmlformats.org/officeDocument/2006/relationships" id="261" r:id="R4022dfe3f3754620"/>
    <p:sldId xmlns:r="http://schemas.openxmlformats.org/officeDocument/2006/relationships" id="262" r:id="R51da0f23708945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27e9784824886" /><Relationship Type="http://schemas.openxmlformats.org/officeDocument/2006/relationships/slide" Target="/ppt/slides/slide1.xml" Id="R262ac6ff33254d6f" /><Relationship Type="http://schemas.openxmlformats.org/officeDocument/2006/relationships/slide" Target="/ppt/slides/slide2.xml" Id="Rd67c4723ed144080" /><Relationship Type="http://schemas.openxmlformats.org/officeDocument/2006/relationships/slide" Target="/ppt/slides/slide3.xml" Id="Rc19125b06e7841dc" /><Relationship Type="http://schemas.openxmlformats.org/officeDocument/2006/relationships/slide" Target="/ppt/slides/slide4.xml" Id="R6e30a04eb18d49f8" /><Relationship Type="http://schemas.openxmlformats.org/officeDocument/2006/relationships/slide" Target="/ppt/slides/slide5.xml" Id="R9a3e2f509a0743bb" /><Relationship Type="http://schemas.openxmlformats.org/officeDocument/2006/relationships/slide" Target="/ppt/slides/slide6.xml" Id="R4022dfe3f3754620" /><Relationship Type="http://schemas.openxmlformats.org/officeDocument/2006/relationships/slide" Target="/ppt/slides/slide7.xml" Id="R51da0f23708945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81b2ec078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f98a9aa174dd7" /><Relationship Type="http://schemas.openxmlformats.org/officeDocument/2006/relationships/theme" Target="/ppt/slideMasters/theme/theme1.xml" Id="Rc78034aeab2a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1f98a9aa17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17a339d31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793c7a40a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68a05236840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24ce06b38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6fc16e0ec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7c01b85d5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cf0dfe68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ZENKER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ZENKER HOLDING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674 202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1 035 327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1 036 327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ZENKER EGIL WILHELM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Nesbu alle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ZENKER HOLDING AS</a:t>
            </a:r>
          </a:p>
        </p:txBody>
      </p:sp>
    </p:spTree>
  </p:cSld>
  <p:clrMapOvr>
    <a:masterClrMapping xmlns:a="http://schemas.openxmlformats.org/drawingml/2006/main"/>
  </p:clrMapOvr>
</p:sld>
</file>