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7da83272646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558389ad4e483c"/>
  </p:sldMasterIdLst>
  <p:sldIdLst>
    <p:sldId xmlns:r="http://schemas.openxmlformats.org/officeDocument/2006/relationships" id="256" r:id="Rd59f1d00db6640fd"/>
    <p:sldId xmlns:r="http://schemas.openxmlformats.org/officeDocument/2006/relationships" id="257" r:id="Rcf7e8df494754393"/>
    <p:sldId xmlns:r="http://schemas.openxmlformats.org/officeDocument/2006/relationships" id="258" r:id="Rb58268708fb14f9a"/>
    <p:sldId xmlns:r="http://schemas.openxmlformats.org/officeDocument/2006/relationships" id="259" r:id="Rd9573badcbfd4419"/>
    <p:sldId xmlns:r="http://schemas.openxmlformats.org/officeDocument/2006/relationships" id="260" r:id="Rc353066b68264700"/>
    <p:sldId xmlns:r="http://schemas.openxmlformats.org/officeDocument/2006/relationships" id="261" r:id="R04b73a9a61e049d9"/>
    <p:sldId xmlns:r="http://schemas.openxmlformats.org/officeDocument/2006/relationships" id="262" r:id="R63b1375b71a146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58389ad4e483c" /><Relationship Type="http://schemas.openxmlformats.org/officeDocument/2006/relationships/slide" Target="/ppt/slides/slide1.xml" Id="Rd59f1d00db6640fd" /><Relationship Type="http://schemas.openxmlformats.org/officeDocument/2006/relationships/slide" Target="/ppt/slides/slide2.xml" Id="Rcf7e8df494754393" /><Relationship Type="http://schemas.openxmlformats.org/officeDocument/2006/relationships/slide" Target="/ppt/slides/slide3.xml" Id="Rb58268708fb14f9a" /><Relationship Type="http://schemas.openxmlformats.org/officeDocument/2006/relationships/slide" Target="/ppt/slides/slide4.xml" Id="Rd9573badcbfd4419" /><Relationship Type="http://schemas.openxmlformats.org/officeDocument/2006/relationships/slide" Target="/ppt/slides/slide5.xml" Id="Rc353066b68264700" /><Relationship Type="http://schemas.openxmlformats.org/officeDocument/2006/relationships/slide" Target="/ppt/slides/slide6.xml" Id="R04b73a9a61e049d9" /><Relationship Type="http://schemas.openxmlformats.org/officeDocument/2006/relationships/slide" Target="/ppt/slides/slide7.xml" Id="R63b1375b71a146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1726d9b4241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dd5ba4f274b85" /><Relationship Type="http://schemas.openxmlformats.org/officeDocument/2006/relationships/theme" Target="/ppt/slideMasters/theme/theme1.xml" Id="Rf2ba700307c043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dd5ba4f27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d57e4447b4d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f791ea8a6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444e027fb4d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0faa6d0984b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b6c3c5338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80ec7702c49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f7f72a86b41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