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20f20a4c5ab49b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b29b62b3eb44f23"/>
  </p:sldMasterIdLst>
  <p:sldIdLst>
    <p:sldId xmlns:r="http://schemas.openxmlformats.org/officeDocument/2006/relationships" id="256" r:id="R84df1819277b4fae"/>
    <p:sldId xmlns:r="http://schemas.openxmlformats.org/officeDocument/2006/relationships" id="257" r:id="Rf4f2c07a7d814fcb"/>
    <p:sldId xmlns:r="http://schemas.openxmlformats.org/officeDocument/2006/relationships" id="258" r:id="R5be7b7251e0c4a08"/>
    <p:sldId xmlns:r="http://schemas.openxmlformats.org/officeDocument/2006/relationships" id="259" r:id="R84f4bedc69d348b4"/>
    <p:sldId xmlns:r="http://schemas.openxmlformats.org/officeDocument/2006/relationships" id="260" r:id="R28499fb46fbf4c74"/>
    <p:sldId xmlns:r="http://schemas.openxmlformats.org/officeDocument/2006/relationships" id="261" r:id="R6128da16fab04ea0"/>
    <p:sldId xmlns:r="http://schemas.openxmlformats.org/officeDocument/2006/relationships" id="262" r:id="Rcee7e887c28340b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29b62b3eb44f23" /><Relationship Type="http://schemas.openxmlformats.org/officeDocument/2006/relationships/slide" Target="/ppt/slides/slide1.xml" Id="R84df1819277b4fae" /><Relationship Type="http://schemas.openxmlformats.org/officeDocument/2006/relationships/slide" Target="/ppt/slides/slide2.xml" Id="Rf4f2c07a7d814fcb" /><Relationship Type="http://schemas.openxmlformats.org/officeDocument/2006/relationships/slide" Target="/ppt/slides/slide3.xml" Id="R5be7b7251e0c4a08" /><Relationship Type="http://schemas.openxmlformats.org/officeDocument/2006/relationships/slide" Target="/ppt/slides/slide4.xml" Id="R84f4bedc69d348b4" /><Relationship Type="http://schemas.openxmlformats.org/officeDocument/2006/relationships/slide" Target="/ppt/slides/slide5.xml" Id="R28499fb46fbf4c74" /><Relationship Type="http://schemas.openxmlformats.org/officeDocument/2006/relationships/slide" Target="/ppt/slides/slide6.xml" Id="R6128da16fab04ea0" /><Relationship Type="http://schemas.openxmlformats.org/officeDocument/2006/relationships/slide" Target="/ppt/slides/slide7.xml" Id="Rcee7e887c28340b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8f3c4e3855439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adc3e61f1944a0" /><Relationship Type="http://schemas.openxmlformats.org/officeDocument/2006/relationships/theme" Target="/ppt/slideMasters/theme/theme1.xml" Id="R40050b72a024436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badc3e61f1944a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113c76e6fb4ee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e5ecfae7c2459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e6686c2a54486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79869e4d924c6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79917e7857449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36f90694d0460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01d8779539490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OCRG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OCRG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OCRG HOLDING AS ble etablert [år] og holder til i Høvik.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OCRG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OCRG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OCRG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−36 763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2 118 195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4 703 181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4 711 057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OCRG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GROTH OTTO C RINGKJØB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OCRG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Fagerstrandveien 78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1363 Høvik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otto.christian.groth@gmail.com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989 066 749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OCRG HOLDING AS</a:t>
            </a:r>
          </a:p>
        </p:txBody>
      </p:sp>
    </p:spTree>
  </p:cSld>
  <p:clrMapOvr>
    <a:masterClrMapping xmlns:a="http://schemas.openxmlformats.org/drawingml/2006/main"/>
  </p:clrMapOvr>
</p:sld>
</file>