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589c7c0c8c40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0ddbec23f4720"/>
  </p:sldMasterIdLst>
  <p:sldIdLst>
    <p:sldId xmlns:r="http://schemas.openxmlformats.org/officeDocument/2006/relationships" id="256" r:id="Rb7a5d536bbad4dd3"/>
    <p:sldId xmlns:r="http://schemas.openxmlformats.org/officeDocument/2006/relationships" id="257" r:id="R66210a6fddf34adc"/>
    <p:sldId xmlns:r="http://schemas.openxmlformats.org/officeDocument/2006/relationships" id="258" r:id="R50ed6ec303af47fe"/>
    <p:sldId xmlns:r="http://schemas.openxmlformats.org/officeDocument/2006/relationships" id="259" r:id="R1c7880b336dd4bd6"/>
    <p:sldId xmlns:r="http://schemas.openxmlformats.org/officeDocument/2006/relationships" id="260" r:id="R798b49c99bee451b"/>
    <p:sldId xmlns:r="http://schemas.openxmlformats.org/officeDocument/2006/relationships" id="261" r:id="Rbb11e7bccc064e54"/>
    <p:sldId xmlns:r="http://schemas.openxmlformats.org/officeDocument/2006/relationships" id="262" r:id="R7373f0c86249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0ddbec23f4720" /><Relationship Type="http://schemas.openxmlformats.org/officeDocument/2006/relationships/slide" Target="/ppt/slides/slide1.xml" Id="Rb7a5d536bbad4dd3" /><Relationship Type="http://schemas.openxmlformats.org/officeDocument/2006/relationships/slide" Target="/ppt/slides/slide2.xml" Id="R66210a6fddf34adc" /><Relationship Type="http://schemas.openxmlformats.org/officeDocument/2006/relationships/slide" Target="/ppt/slides/slide3.xml" Id="R50ed6ec303af47fe" /><Relationship Type="http://schemas.openxmlformats.org/officeDocument/2006/relationships/slide" Target="/ppt/slides/slide4.xml" Id="R1c7880b336dd4bd6" /><Relationship Type="http://schemas.openxmlformats.org/officeDocument/2006/relationships/slide" Target="/ppt/slides/slide5.xml" Id="R798b49c99bee451b" /><Relationship Type="http://schemas.openxmlformats.org/officeDocument/2006/relationships/slide" Target="/ppt/slides/slide6.xml" Id="Rbb11e7bccc064e54" /><Relationship Type="http://schemas.openxmlformats.org/officeDocument/2006/relationships/slide" Target="/ppt/slides/slide7.xml" Id="R7373f0c86249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461e7ae2343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43cbb17c74dba" /><Relationship Type="http://schemas.openxmlformats.org/officeDocument/2006/relationships/theme" Target="/ppt/slideMasters/theme/theme1.xml" Id="Reb5417ab8ce6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343cbb17c7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45f6b700f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2bf34e59c40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7e618a0e4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986c4638041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e29c9a707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f27be8b764c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0af4690154b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21 304 921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21 365 260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FISCHER PAULSEN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FISCHER PAULSEN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989 066 072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GOAREN AS</a:t>
            </a:r>
          </a:p>
        </p:txBody>
      </p:sp>
    </p:spTree>
  </p:cSld>
  <p:clrMapOvr>
    <a:masterClrMapping xmlns:a="http://schemas.openxmlformats.org/drawingml/2006/main"/>
  </p:clrMapOvr>
</p:sld>
</file>