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1e5861f73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fecd9359240ac"/>
  </p:sldMasterIdLst>
  <p:sldIdLst>
    <p:sldId xmlns:r="http://schemas.openxmlformats.org/officeDocument/2006/relationships" id="256" r:id="Rba2cffe1cc6b48d1"/>
    <p:sldId xmlns:r="http://schemas.openxmlformats.org/officeDocument/2006/relationships" id="257" r:id="R3fc8ccc4e7b3428e"/>
    <p:sldId xmlns:r="http://schemas.openxmlformats.org/officeDocument/2006/relationships" id="258" r:id="Re26b2e94db2443b6"/>
    <p:sldId xmlns:r="http://schemas.openxmlformats.org/officeDocument/2006/relationships" id="259" r:id="R34cf2c4a81f84c66"/>
    <p:sldId xmlns:r="http://schemas.openxmlformats.org/officeDocument/2006/relationships" id="260" r:id="R4d99fc25603f49f6"/>
    <p:sldId xmlns:r="http://schemas.openxmlformats.org/officeDocument/2006/relationships" id="261" r:id="R5acf8e2b7e964373"/>
    <p:sldId xmlns:r="http://schemas.openxmlformats.org/officeDocument/2006/relationships" id="262" r:id="R215da6e5056d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fecd9359240ac" /><Relationship Type="http://schemas.openxmlformats.org/officeDocument/2006/relationships/slide" Target="/ppt/slides/slide1.xml" Id="Rba2cffe1cc6b48d1" /><Relationship Type="http://schemas.openxmlformats.org/officeDocument/2006/relationships/slide" Target="/ppt/slides/slide2.xml" Id="R3fc8ccc4e7b3428e" /><Relationship Type="http://schemas.openxmlformats.org/officeDocument/2006/relationships/slide" Target="/ppt/slides/slide3.xml" Id="Re26b2e94db2443b6" /><Relationship Type="http://schemas.openxmlformats.org/officeDocument/2006/relationships/slide" Target="/ppt/slides/slide4.xml" Id="R34cf2c4a81f84c66" /><Relationship Type="http://schemas.openxmlformats.org/officeDocument/2006/relationships/slide" Target="/ppt/slides/slide5.xml" Id="R4d99fc25603f49f6" /><Relationship Type="http://schemas.openxmlformats.org/officeDocument/2006/relationships/slide" Target="/ppt/slides/slide6.xml" Id="R5acf8e2b7e964373" /><Relationship Type="http://schemas.openxmlformats.org/officeDocument/2006/relationships/slide" Target="/ppt/slides/slide7.xml" Id="R215da6e5056d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090408fbf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17e601d642a1" /><Relationship Type="http://schemas.openxmlformats.org/officeDocument/2006/relationships/theme" Target="/ppt/slideMasters/theme/theme1.xml" Id="R4d43f2140cea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017e601d6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b729719f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0d647bfc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da9f3394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78c60416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3e4b65d54b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bb3864a645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8e95c627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