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d945058104f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4cd217098474a"/>
  </p:sldMasterIdLst>
  <p:sldIdLst>
    <p:sldId xmlns:r="http://schemas.openxmlformats.org/officeDocument/2006/relationships" id="256" r:id="Rf7e95f22ef934ac1"/>
    <p:sldId xmlns:r="http://schemas.openxmlformats.org/officeDocument/2006/relationships" id="257" r:id="R350bf47f746a42b2"/>
    <p:sldId xmlns:r="http://schemas.openxmlformats.org/officeDocument/2006/relationships" id="258" r:id="Rff3aabcc7be54c53"/>
    <p:sldId xmlns:r="http://schemas.openxmlformats.org/officeDocument/2006/relationships" id="259" r:id="R613e633e2a5a4e7c"/>
    <p:sldId xmlns:r="http://schemas.openxmlformats.org/officeDocument/2006/relationships" id="260" r:id="R35025f5422ec4fc9"/>
    <p:sldId xmlns:r="http://schemas.openxmlformats.org/officeDocument/2006/relationships" id="261" r:id="R5765c168087d49c1"/>
    <p:sldId xmlns:r="http://schemas.openxmlformats.org/officeDocument/2006/relationships" id="262" r:id="R23363f497f1e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4cd217098474a" /><Relationship Type="http://schemas.openxmlformats.org/officeDocument/2006/relationships/slide" Target="/ppt/slides/slide1.xml" Id="Rf7e95f22ef934ac1" /><Relationship Type="http://schemas.openxmlformats.org/officeDocument/2006/relationships/slide" Target="/ppt/slides/slide2.xml" Id="R350bf47f746a42b2" /><Relationship Type="http://schemas.openxmlformats.org/officeDocument/2006/relationships/slide" Target="/ppt/slides/slide3.xml" Id="Rff3aabcc7be54c53" /><Relationship Type="http://schemas.openxmlformats.org/officeDocument/2006/relationships/slide" Target="/ppt/slides/slide4.xml" Id="R613e633e2a5a4e7c" /><Relationship Type="http://schemas.openxmlformats.org/officeDocument/2006/relationships/slide" Target="/ppt/slides/slide5.xml" Id="R35025f5422ec4fc9" /><Relationship Type="http://schemas.openxmlformats.org/officeDocument/2006/relationships/slide" Target="/ppt/slides/slide6.xml" Id="R5765c168087d49c1" /><Relationship Type="http://schemas.openxmlformats.org/officeDocument/2006/relationships/slide" Target="/ppt/slides/slide7.xml" Id="R23363f497f1e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674fe182a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ee26b141b4de7" /><Relationship Type="http://schemas.openxmlformats.org/officeDocument/2006/relationships/theme" Target="/ppt/slideMasters/theme/theme1.xml" Id="R480b96a510c348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ee26b141b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df8bdf3f8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6018640be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849d48ff6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a33254d5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9ef3b47e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e519e17ba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59bea5237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