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c92fd726bc40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2d9df4032246e5"/>
  </p:sldMasterIdLst>
  <p:sldIdLst>
    <p:sldId xmlns:r="http://schemas.openxmlformats.org/officeDocument/2006/relationships" id="256" r:id="R27d315757fa146f4"/>
    <p:sldId xmlns:r="http://schemas.openxmlformats.org/officeDocument/2006/relationships" id="257" r:id="R5957329b06cc45bb"/>
    <p:sldId xmlns:r="http://schemas.openxmlformats.org/officeDocument/2006/relationships" id="258" r:id="R138370c538e9421a"/>
    <p:sldId xmlns:r="http://schemas.openxmlformats.org/officeDocument/2006/relationships" id="259" r:id="Raec26a29f6564990"/>
    <p:sldId xmlns:r="http://schemas.openxmlformats.org/officeDocument/2006/relationships" id="260" r:id="R2b383f476aff48e8"/>
    <p:sldId xmlns:r="http://schemas.openxmlformats.org/officeDocument/2006/relationships" id="261" r:id="Rd7ad0fa78adb4988"/>
    <p:sldId xmlns:r="http://schemas.openxmlformats.org/officeDocument/2006/relationships" id="262" r:id="R1988364fa6854f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d9df4032246e5" /><Relationship Type="http://schemas.openxmlformats.org/officeDocument/2006/relationships/slide" Target="/ppt/slides/slide1.xml" Id="R27d315757fa146f4" /><Relationship Type="http://schemas.openxmlformats.org/officeDocument/2006/relationships/slide" Target="/ppt/slides/slide2.xml" Id="R5957329b06cc45bb" /><Relationship Type="http://schemas.openxmlformats.org/officeDocument/2006/relationships/slide" Target="/ppt/slides/slide3.xml" Id="R138370c538e9421a" /><Relationship Type="http://schemas.openxmlformats.org/officeDocument/2006/relationships/slide" Target="/ppt/slides/slide4.xml" Id="Raec26a29f6564990" /><Relationship Type="http://schemas.openxmlformats.org/officeDocument/2006/relationships/slide" Target="/ppt/slides/slide5.xml" Id="R2b383f476aff48e8" /><Relationship Type="http://schemas.openxmlformats.org/officeDocument/2006/relationships/slide" Target="/ppt/slides/slide6.xml" Id="Rd7ad0fa78adb4988" /><Relationship Type="http://schemas.openxmlformats.org/officeDocument/2006/relationships/slide" Target="/ppt/slides/slide7.xml" Id="R1988364fa6854f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d87faa56348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3caa51b3e45e3" /><Relationship Type="http://schemas.openxmlformats.org/officeDocument/2006/relationships/theme" Target="/ppt/slideMasters/theme/theme1.xml" Id="Rf51c0441bbd440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e3caa51b3e45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52c9540e040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5ef60aaf746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16ae3ecae4c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a8788c43a40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b271e8b7c44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4f22bb6b746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2b55e5e3143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SINUS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SINUS ELEKTRO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146 113 266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14 226 529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11 205 505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21 086 916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59 840 446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SINUS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Hovebakken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61 18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firmapost@sinus-elektro.no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www.sinus-elektro.no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989 059 335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ELEKTRO AS</a:t>
            </a:r>
          </a:p>
        </p:txBody>
      </p:sp>
    </p:spTree>
  </p:cSld>
  <p:clrMapOvr>
    <a:masterClrMapping xmlns:a="http://schemas.openxmlformats.org/drawingml/2006/main"/>
  </p:clrMapOvr>
</p:sld>
</file>