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cb143ef8f47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1f30057f24dc7"/>
  </p:sldMasterIdLst>
  <p:sldIdLst>
    <p:sldId xmlns:r="http://schemas.openxmlformats.org/officeDocument/2006/relationships" id="256" r:id="Rf8eef9b809cd46e9"/>
    <p:sldId xmlns:r="http://schemas.openxmlformats.org/officeDocument/2006/relationships" id="257" r:id="Rd877059ecaf144f2"/>
    <p:sldId xmlns:r="http://schemas.openxmlformats.org/officeDocument/2006/relationships" id="258" r:id="R4bec7ca6859741fe"/>
    <p:sldId xmlns:r="http://schemas.openxmlformats.org/officeDocument/2006/relationships" id="259" r:id="R059c3c1021164797"/>
    <p:sldId xmlns:r="http://schemas.openxmlformats.org/officeDocument/2006/relationships" id="260" r:id="R1316e7e3ca3447c4"/>
    <p:sldId xmlns:r="http://schemas.openxmlformats.org/officeDocument/2006/relationships" id="261" r:id="Re42c16d67cfc4235"/>
    <p:sldId xmlns:r="http://schemas.openxmlformats.org/officeDocument/2006/relationships" id="262" r:id="R21febc9e126047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1f30057f24dc7" /><Relationship Type="http://schemas.openxmlformats.org/officeDocument/2006/relationships/slide" Target="/ppt/slides/slide1.xml" Id="Rf8eef9b809cd46e9" /><Relationship Type="http://schemas.openxmlformats.org/officeDocument/2006/relationships/slide" Target="/ppt/slides/slide2.xml" Id="Rd877059ecaf144f2" /><Relationship Type="http://schemas.openxmlformats.org/officeDocument/2006/relationships/slide" Target="/ppt/slides/slide3.xml" Id="R4bec7ca6859741fe" /><Relationship Type="http://schemas.openxmlformats.org/officeDocument/2006/relationships/slide" Target="/ppt/slides/slide4.xml" Id="R059c3c1021164797" /><Relationship Type="http://schemas.openxmlformats.org/officeDocument/2006/relationships/slide" Target="/ppt/slides/slide5.xml" Id="R1316e7e3ca3447c4" /><Relationship Type="http://schemas.openxmlformats.org/officeDocument/2006/relationships/slide" Target="/ppt/slides/slide6.xml" Id="Re42c16d67cfc4235" /><Relationship Type="http://schemas.openxmlformats.org/officeDocument/2006/relationships/slide" Target="/ppt/slides/slide7.xml" Id="R21febc9e126047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bdc38da01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2f229a0374f0b" /><Relationship Type="http://schemas.openxmlformats.org/officeDocument/2006/relationships/theme" Target="/ppt/slideMasters/theme/theme1.xml" Id="R4c9bb5f1af744d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d2f229a0374f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39fd9a99e43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e608c91e9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907e53db043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9bd376a6347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ac461309149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8be71bf85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fb46c5cd44f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