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c2f894b4aa47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f751eefc304c18"/>
  </p:sldMasterIdLst>
  <p:sldIdLst>
    <p:sldId xmlns:r="http://schemas.openxmlformats.org/officeDocument/2006/relationships" id="256" r:id="Rcb23360f0bf740d9"/>
    <p:sldId xmlns:r="http://schemas.openxmlformats.org/officeDocument/2006/relationships" id="257" r:id="R93d5dcfc8df14ed9"/>
    <p:sldId xmlns:r="http://schemas.openxmlformats.org/officeDocument/2006/relationships" id="258" r:id="R2cf40a36d0864028"/>
    <p:sldId xmlns:r="http://schemas.openxmlformats.org/officeDocument/2006/relationships" id="259" r:id="R6f5648a388e94c1a"/>
    <p:sldId xmlns:r="http://schemas.openxmlformats.org/officeDocument/2006/relationships" id="260" r:id="Re6676f8e2c194d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751eefc304c18" /><Relationship Type="http://schemas.openxmlformats.org/officeDocument/2006/relationships/slide" Target="/ppt/slides/slide1.xml" Id="Rcb23360f0bf740d9" /><Relationship Type="http://schemas.openxmlformats.org/officeDocument/2006/relationships/slide" Target="/ppt/slides/slide2.xml" Id="R93d5dcfc8df14ed9" /><Relationship Type="http://schemas.openxmlformats.org/officeDocument/2006/relationships/slide" Target="/ppt/slides/slide3.xml" Id="R2cf40a36d0864028" /><Relationship Type="http://schemas.openxmlformats.org/officeDocument/2006/relationships/slide" Target="/ppt/slides/slide4.xml" Id="R6f5648a388e94c1a" /><Relationship Type="http://schemas.openxmlformats.org/officeDocument/2006/relationships/slide" Target="/ppt/slides/slide5.xml" Id="Re6676f8e2c194d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541860f7f4a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6a3996a984114" /><Relationship Type="http://schemas.openxmlformats.org/officeDocument/2006/relationships/theme" Target="/ppt/slideMasters/theme/theme1.xml" Id="R056848c47a684d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76a3996a9841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d6875e22140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99fec836f45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a7857079b42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f551a080e4e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e0facc15145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RÅDGIVER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RÅDGIVER 1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