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d5a6fb6d9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173a5658e4822"/>
  </p:sldMasterIdLst>
  <p:sldIdLst>
    <p:sldId xmlns:r="http://schemas.openxmlformats.org/officeDocument/2006/relationships" id="256" r:id="Rea9c97d68c3343ad"/>
    <p:sldId xmlns:r="http://schemas.openxmlformats.org/officeDocument/2006/relationships" id="257" r:id="Rc9e85f40b5e34975"/>
    <p:sldId xmlns:r="http://schemas.openxmlformats.org/officeDocument/2006/relationships" id="258" r:id="Rda9e85b2aaf94428"/>
    <p:sldId xmlns:r="http://schemas.openxmlformats.org/officeDocument/2006/relationships" id="259" r:id="Rcf81b62c8f034ab1"/>
    <p:sldId xmlns:r="http://schemas.openxmlformats.org/officeDocument/2006/relationships" id="260" r:id="R028d5467ed9d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173a5658e4822" /><Relationship Type="http://schemas.openxmlformats.org/officeDocument/2006/relationships/slide" Target="/ppt/slides/slide1.xml" Id="Rea9c97d68c3343ad" /><Relationship Type="http://schemas.openxmlformats.org/officeDocument/2006/relationships/slide" Target="/ppt/slides/slide2.xml" Id="Rc9e85f40b5e34975" /><Relationship Type="http://schemas.openxmlformats.org/officeDocument/2006/relationships/slide" Target="/ppt/slides/slide3.xml" Id="Rda9e85b2aaf94428" /><Relationship Type="http://schemas.openxmlformats.org/officeDocument/2006/relationships/slide" Target="/ppt/slides/slide4.xml" Id="Rcf81b62c8f034ab1" /><Relationship Type="http://schemas.openxmlformats.org/officeDocument/2006/relationships/slide" Target="/ppt/slides/slide5.xml" Id="R028d5467ed9d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067c00078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d79b0ff2473d" /><Relationship Type="http://schemas.openxmlformats.org/officeDocument/2006/relationships/theme" Target="/ppt/slideMasters/theme/theme1.xml" Id="R7b04609e198c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bed79b0ff2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8869df8c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120a725e8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9efa5fc5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9d86d94c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565196918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BILAVI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BILAVI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BILAVI AS</a:t>
            </a:r>
          </a:p>
        </p:txBody>
      </p:sp>
    </p:spTree>
  </p:cSld>
  <p:clrMapOvr>
    <a:masterClrMapping xmlns:a="http://schemas.openxmlformats.org/drawingml/2006/main"/>
  </p:clrMapOvr>
</p:sld>
</file>