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751939fbde41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df88c5926f4545"/>
  </p:sldMasterIdLst>
  <p:sldIdLst>
    <p:sldId xmlns:r="http://schemas.openxmlformats.org/officeDocument/2006/relationships" id="256" r:id="R5f4ab950f7d04f99"/>
    <p:sldId xmlns:r="http://schemas.openxmlformats.org/officeDocument/2006/relationships" id="257" r:id="Re12178051af7471e"/>
    <p:sldId xmlns:r="http://schemas.openxmlformats.org/officeDocument/2006/relationships" id="258" r:id="R166eeee4532f4ec8"/>
    <p:sldId xmlns:r="http://schemas.openxmlformats.org/officeDocument/2006/relationships" id="259" r:id="Rb1cb979351fa47a5"/>
    <p:sldId xmlns:r="http://schemas.openxmlformats.org/officeDocument/2006/relationships" id="260" r:id="R6537465b2e6c49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df88c5926f4545" /><Relationship Type="http://schemas.openxmlformats.org/officeDocument/2006/relationships/slide" Target="/ppt/slides/slide1.xml" Id="R5f4ab950f7d04f99" /><Relationship Type="http://schemas.openxmlformats.org/officeDocument/2006/relationships/slide" Target="/ppt/slides/slide2.xml" Id="Re12178051af7471e" /><Relationship Type="http://schemas.openxmlformats.org/officeDocument/2006/relationships/slide" Target="/ppt/slides/slide3.xml" Id="R166eeee4532f4ec8" /><Relationship Type="http://schemas.openxmlformats.org/officeDocument/2006/relationships/slide" Target="/ppt/slides/slide4.xml" Id="Rb1cb979351fa47a5" /><Relationship Type="http://schemas.openxmlformats.org/officeDocument/2006/relationships/slide" Target="/ppt/slides/slide5.xml" Id="R6537465b2e6c49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36f01e46c34f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7626f008f4782" /><Relationship Type="http://schemas.openxmlformats.org/officeDocument/2006/relationships/theme" Target="/ppt/slideMasters/theme/theme1.xml" Id="R794d84907e464c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27626f008f47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d543dbf42a43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c97a3fdf348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c98c1d93149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0dc5cf0bc44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cb37c57f945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KJELSBERG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KJELSBERG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KJELSBERG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KJELSBERG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KJELSBERG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KJELSBERG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989 049 259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KJELSBERG INVEST AS</a:t>
            </a:r>
          </a:p>
        </p:txBody>
      </p:sp>
    </p:spTree>
  </p:cSld>
  <p:clrMapOvr>
    <a:masterClrMapping xmlns:a="http://schemas.openxmlformats.org/drawingml/2006/main"/>
  </p:clrMapOvr>
</p:sld>
</file>