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cf5ea34bfb40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e1a05e97bf453a"/>
  </p:sldMasterIdLst>
  <p:sldIdLst>
    <p:sldId xmlns:r="http://schemas.openxmlformats.org/officeDocument/2006/relationships" id="256" r:id="R0cbc3b5721ad4665"/>
    <p:sldId xmlns:r="http://schemas.openxmlformats.org/officeDocument/2006/relationships" id="257" r:id="R175c975ed3754ed4"/>
    <p:sldId xmlns:r="http://schemas.openxmlformats.org/officeDocument/2006/relationships" id="258" r:id="Rbcc9060cde074f9d"/>
    <p:sldId xmlns:r="http://schemas.openxmlformats.org/officeDocument/2006/relationships" id="259" r:id="R61f6e8856b924788"/>
    <p:sldId xmlns:r="http://schemas.openxmlformats.org/officeDocument/2006/relationships" id="260" r:id="R2c7b4ac80875490f"/>
    <p:sldId xmlns:r="http://schemas.openxmlformats.org/officeDocument/2006/relationships" id="261" r:id="Rfdf6146b19b34ffc"/>
    <p:sldId xmlns:r="http://schemas.openxmlformats.org/officeDocument/2006/relationships" id="262" r:id="R056f96ea82f942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e1a05e97bf453a" /><Relationship Type="http://schemas.openxmlformats.org/officeDocument/2006/relationships/slide" Target="/ppt/slides/slide1.xml" Id="R0cbc3b5721ad4665" /><Relationship Type="http://schemas.openxmlformats.org/officeDocument/2006/relationships/slide" Target="/ppt/slides/slide2.xml" Id="R175c975ed3754ed4" /><Relationship Type="http://schemas.openxmlformats.org/officeDocument/2006/relationships/slide" Target="/ppt/slides/slide3.xml" Id="Rbcc9060cde074f9d" /><Relationship Type="http://schemas.openxmlformats.org/officeDocument/2006/relationships/slide" Target="/ppt/slides/slide4.xml" Id="R61f6e8856b924788" /><Relationship Type="http://schemas.openxmlformats.org/officeDocument/2006/relationships/slide" Target="/ppt/slides/slide5.xml" Id="R2c7b4ac80875490f" /><Relationship Type="http://schemas.openxmlformats.org/officeDocument/2006/relationships/slide" Target="/ppt/slides/slide6.xml" Id="Rfdf6146b19b34ffc" /><Relationship Type="http://schemas.openxmlformats.org/officeDocument/2006/relationships/slide" Target="/ppt/slides/slide7.xml" Id="R056f96ea82f942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6a9ab5cc9f47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0f4f931dc4cee" /><Relationship Type="http://schemas.openxmlformats.org/officeDocument/2006/relationships/theme" Target="/ppt/slideMasters/theme/theme1.xml" Id="R85c6ed1520e443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20f4f931dc4c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701c2ac834a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4900c738a47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95aa12ce74b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bb056ecf14d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d4ba1b3da42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bc871710b43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95d5ce5da47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SØHOEL SPAR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SØHOEL SPAR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SØHOEL SPAR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SØHOEL SPAR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SØHOEL SPAR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SØHOEL SPAR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8 275 678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8 795 212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SØHOEL SPAR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SØHOEL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SØHOEL SPAR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989 048 686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SØHOEL SPAR INVEST AS</a:t>
            </a:r>
          </a:p>
        </p:txBody>
      </p:sp>
    </p:spTree>
  </p:cSld>
  <p:clrMapOvr>
    <a:masterClrMapping xmlns:a="http://schemas.openxmlformats.org/drawingml/2006/main"/>
  </p:clrMapOvr>
</p:sld>
</file>