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d80a863eaa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841b34cb74dc4"/>
  </p:sldMasterIdLst>
  <p:sldIdLst>
    <p:sldId xmlns:r="http://schemas.openxmlformats.org/officeDocument/2006/relationships" id="256" r:id="Rf1902eafcf9048f8"/>
    <p:sldId xmlns:r="http://schemas.openxmlformats.org/officeDocument/2006/relationships" id="257" r:id="Re3cdbdd74278413e"/>
    <p:sldId xmlns:r="http://schemas.openxmlformats.org/officeDocument/2006/relationships" id="258" r:id="Rc84e9e998f394306"/>
    <p:sldId xmlns:r="http://schemas.openxmlformats.org/officeDocument/2006/relationships" id="259" r:id="R2dfbd49447564e49"/>
    <p:sldId xmlns:r="http://schemas.openxmlformats.org/officeDocument/2006/relationships" id="260" r:id="Rc1443c76373a422e"/>
    <p:sldId xmlns:r="http://schemas.openxmlformats.org/officeDocument/2006/relationships" id="261" r:id="Rbe1be6f479a94e72"/>
    <p:sldId xmlns:r="http://schemas.openxmlformats.org/officeDocument/2006/relationships" id="262" r:id="R16eb2334a817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841b34cb74dc4" /><Relationship Type="http://schemas.openxmlformats.org/officeDocument/2006/relationships/slide" Target="/ppt/slides/slide1.xml" Id="Rf1902eafcf9048f8" /><Relationship Type="http://schemas.openxmlformats.org/officeDocument/2006/relationships/slide" Target="/ppt/slides/slide2.xml" Id="Re3cdbdd74278413e" /><Relationship Type="http://schemas.openxmlformats.org/officeDocument/2006/relationships/slide" Target="/ppt/slides/slide3.xml" Id="Rc84e9e998f394306" /><Relationship Type="http://schemas.openxmlformats.org/officeDocument/2006/relationships/slide" Target="/ppt/slides/slide4.xml" Id="R2dfbd49447564e49" /><Relationship Type="http://schemas.openxmlformats.org/officeDocument/2006/relationships/slide" Target="/ppt/slides/slide5.xml" Id="Rc1443c76373a422e" /><Relationship Type="http://schemas.openxmlformats.org/officeDocument/2006/relationships/slide" Target="/ppt/slides/slide6.xml" Id="Rbe1be6f479a94e72" /><Relationship Type="http://schemas.openxmlformats.org/officeDocument/2006/relationships/slide" Target="/ppt/slides/slide7.xml" Id="R16eb2334a817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6a1240330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ab9a56bba4b3a" /><Relationship Type="http://schemas.openxmlformats.org/officeDocument/2006/relationships/theme" Target="/ppt/slideMasters/theme/theme1.xml" Id="Rdc778b62a16242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ab9a56bba4b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fd6d4572e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520086195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69ff827c8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8c0a8c1b46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d0c55a0d949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b3a4e1bd8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72ca11bc2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