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5d642ddf76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4c05ef6bd4770"/>
  </p:sldMasterIdLst>
  <p:sldIdLst>
    <p:sldId xmlns:r="http://schemas.openxmlformats.org/officeDocument/2006/relationships" id="256" r:id="R04fdd9d156dc489c"/>
    <p:sldId xmlns:r="http://schemas.openxmlformats.org/officeDocument/2006/relationships" id="257" r:id="R655c6bca071b4013"/>
    <p:sldId xmlns:r="http://schemas.openxmlformats.org/officeDocument/2006/relationships" id="258" r:id="R25fc07c67f2e49b8"/>
    <p:sldId xmlns:r="http://schemas.openxmlformats.org/officeDocument/2006/relationships" id="259" r:id="R445e1a3af16e46d0"/>
    <p:sldId xmlns:r="http://schemas.openxmlformats.org/officeDocument/2006/relationships" id="260" r:id="R36f63b683c264c92"/>
    <p:sldId xmlns:r="http://schemas.openxmlformats.org/officeDocument/2006/relationships" id="261" r:id="Rfeea366f2b91461e"/>
    <p:sldId xmlns:r="http://schemas.openxmlformats.org/officeDocument/2006/relationships" id="262" r:id="Rd1324659435b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4c05ef6bd4770" /><Relationship Type="http://schemas.openxmlformats.org/officeDocument/2006/relationships/slide" Target="/ppt/slides/slide1.xml" Id="R04fdd9d156dc489c" /><Relationship Type="http://schemas.openxmlformats.org/officeDocument/2006/relationships/slide" Target="/ppt/slides/slide2.xml" Id="R655c6bca071b4013" /><Relationship Type="http://schemas.openxmlformats.org/officeDocument/2006/relationships/slide" Target="/ppt/slides/slide3.xml" Id="R25fc07c67f2e49b8" /><Relationship Type="http://schemas.openxmlformats.org/officeDocument/2006/relationships/slide" Target="/ppt/slides/slide4.xml" Id="R445e1a3af16e46d0" /><Relationship Type="http://schemas.openxmlformats.org/officeDocument/2006/relationships/slide" Target="/ppt/slides/slide5.xml" Id="R36f63b683c264c92" /><Relationship Type="http://schemas.openxmlformats.org/officeDocument/2006/relationships/slide" Target="/ppt/slides/slide6.xml" Id="Rfeea366f2b91461e" /><Relationship Type="http://schemas.openxmlformats.org/officeDocument/2006/relationships/slide" Target="/ppt/slides/slide7.xml" Id="Rd1324659435b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cd37530f04f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7793b7cce492a" /><Relationship Type="http://schemas.openxmlformats.org/officeDocument/2006/relationships/theme" Target="/ppt/slideMasters/theme/theme1.xml" Id="R30c90d44a015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7793b7cce49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fb939eb25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cde51099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8eb85ee23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78ef91208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89174bef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ab97a99c9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62ec1d4c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ØMF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ØMF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390 837 000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2 771 161 000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3 001 850 000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TOR ØIVIND  –  99,5 %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TOR ØIVIND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Gaupevegen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82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989 041 398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ØMF HOLDING AS</a:t>
            </a:r>
          </a:p>
        </p:txBody>
      </p:sp>
    </p:spTree>
  </p:cSld>
  <p:clrMapOvr>
    <a:masterClrMapping xmlns:a="http://schemas.openxmlformats.org/drawingml/2006/main"/>
  </p:clrMapOvr>
</p:sld>
</file>