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78879ddb6b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2670315cc49d3"/>
  </p:sldMasterIdLst>
  <p:sldIdLst>
    <p:sldId xmlns:r="http://schemas.openxmlformats.org/officeDocument/2006/relationships" id="256" r:id="Ra75d253cea244104"/>
    <p:sldId xmlns:r="http://schemas.openxmlformats.org/officeDocument/2006/relationships" id="257" r:id="R0a78e4d1f9a24cfe"/>
    <p:sldId xmlns:r="http://schemas.openxmlformats.org/officeDocument/2006/relationships" id="258" r:id="R1fc30147bd374384"/>
    <p:sldId xmlns:r="http://schemas.openxmlformats.org/officeDocument/2006/relationships" id="259" r:id="Rb8ede91a769f43a3"/>
    <p:sldId xmlns:r="http://schemas.openxmlformats.org/officeDocument/2006/relationships" id="260" r:id="R8b55fdbdf4d44ed9"/>
    <p:sldId xmlns:r="http://schemas.openxmlformats.org/officeDocument/2006/relationships" id="261" r:id="R48fe8872222145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2670315cc49d3" /><Relationship Type="http://schemas.openxmlformats.org/officeDocument/2006/relationships/slide" Target="/ppt/slides/slide1.xml" Id="Ra75d253cea244104" /><Relationship Type="http://schemas.openxmlformats.org/officeDocument/2006/relationships/slide" Target="/ppt/slides/slide2.xml" Id="R0a78e4d1f9a24cfe" /><Relationship Type="http://schemas.openxmlformats.org/officeDocument/2006/relationships/slide" Target="/ppt/slides/slide3.xml" Id="R1fc30147bd374384" /><Relationship Type="http://schemas.openxmlformats.org/officeDocument/2006/relationships/slide" Target="/ppt/slides/slide4.xml" Id="Rb8ede91a769f43a3" /><Relationship Type="http://schemas.openxmlformats.org/officeDocument/2006/relationships/slide" Target="/ppt/slides/slide5.xml" Id="R8b55fdbdf4d44ed9" /><Relationship Type="http://schemas.openxmlformats.org/officeDocument/2006/relationships/slide" Target="/ppt/slides/slide6.xml" Id="R48fe8872222145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9dae37ff44c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f83546386492c" /><Relationship Type="http://schemas.openxmlformats.org/officeDocument/2006/relationships/theme" Target="/ppt/slideMasters/theme/theme1.xml" Id="Reea0c176483843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1f83546386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ea29971a245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eae79390e4e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9f9ca98904e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48f316ee04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5e627ead746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a33a6f42344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KLOPPEDALSHAGEN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KLOPPEDALSHAGEN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KLOPPEDALSHAGEN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KLOPPEDALSHAGEN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KLOPPEDALSHAGEN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KLOPPEDALSHAGEN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−3 323 953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−3 428 705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2 394 282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2 394 282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KLOPPEDALSHAGEN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989 035 150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KLOPPEDALSHAGEN AS</a:t>
            </a:r>
          </a:p>
        </p:txBody>
      </p:sp>
    </p:spTree>
  </p:cSld>
  <p:clrMapOvr>
    <a:masterClrMapping xmlns:a="http://schemas.openxmlformats.org/drawingml/2006/main"/>
  </p:clrMapOvr>
</p:sld>
</file>