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d9f36c7042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444658d80b40e5"/>
  </p:sldMasterIdLst>
  <p:sldIdLst>
    <p:sldId xmlns:r="http://schemas.openxmlformats.org/officeDocument/2006/relationships" id="256" r:id="R4e4b0ef4f43848e5"/>
    <p:sldId xmlns:r="http://schemas.openxmlformats.org/officeDocument/2006/relationships" id="257" r:id="R39b20179d2ec4e37"/>
    <p:sldId xmlns:r="http://schemas.openxmlformats.org/officeDocument/2006/relationships" id="258" r:id="R5bdcd669b95f4e49"/>
    <p:sldId xmlns:r="http://schemas.openxmlformats.org/officeDocument/2006/relationships" id="259" r:id="Rc181f87551cc4127"/>
    <p:sldId xmlns:r="http://schemas.openxmlformats.org/officeDocument/2006/relationships" id="260" r:id="Rc2ffd212c0d84aa0"/>
    <p:sldId xmlns:r="http://schemas.openxmlformats.org/officeDocument/2006/relationships" id="261" r:id="R657a36f761504e53"/>
    <p:sldId xmlns:r="http://schemas.openxmlformats.org/officeDocument/2006/relationships" id="262" r:id="Ra5ca4b6ff731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44658d80b40e5" /><Relationship Type="http://schemas.openxmlformats.org/officeDocument/2006/relationships/slide" Target="/ppt/slides/slide1.xml" Id="R4e4b0ef4f43848e5" /><Relationship Type="http://schemas.openxmlformats.org/officeDocument/2006/relationships/slide" Target="/ppt/slides/slide2.xml" Id="R39b20179d2ec4e37" /><Relationship Type="http://schemas.openxmlformats.org/officeDocument/2006/relationships/slide" Target="/ppt/slides/slide3.xml" Id="R5bdcd669b95f4e49" /><Relationship Type="http://schemas.openxmlformats.org/officeDocument/2006/relationships/slide" Target="/ppt/slides/slide4.xml" Id="Rc181f87551cc4127" /><Relationship Type="http://schemas.openxmlformats.org/officeDocument/2006/relationships/slide" Target="/ppt/slides/slide5.xml" Id="Rc2ffd212c0d84aa0" /><Relationship Type="http://schemas.openxmlformats.org/officeDocument/2006/relationships/slide" Target="/ppt/slides/slide6.xml" Id="R657a36f761504e53" /><Relationship Type="http://schemas.openxmlformats.org/officeDocument/2006/relationships/slide" Target="/ppt/slides/slide7.xml" Id="Ra5ca4b6ff731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258d14253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4dc35e2c54a8d" /><Relationship Type="http://schemas.openxmlformats.org/officeDocument/2006/relationships/theme" Target="/ppt/slideMasters/theme/theme1.xml" Id="R5da71a283f004f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64dc35e2c54a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0bc6fb6e34b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c42ab5f6f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1fcc772ce4a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aa085f411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9cbfc1dac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abcd0952049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f33956b5d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13 713 952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13 738 952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Gange-Rolvs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erlend@reeltime.no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